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
  </p:notesMasterIdLst>
  <p:handoutMasterIdLst>
    <p:handoutMasterId r:id="rId4"/>
  </p:handoutMasterIdLst>
  <p:sldIdLst>
    <p:sldId id="259" r:id="rId2"/>
  </p:sldIdLst>
  <p:sldSz cx="16459200" cy="21945600"/>
  <p:notesSz cx="6858000" cy="9034463"/>
  <p:defaultTextStyle>
    <a:defPPr>
      <a:defRPr lang="en-US"/>
    </a:defPPr>
    <a:lvl1pPr algn="ctr" rtl="0" fontAlgn="base">
      <a:spcBef>
        <a:spcPct val="0"/>
      </a:spcBef>
      <a:spcAft>
        <a:spcPct val="0"/>
      </a:spcAft>
      <a:defRPr sz="10600" kern="1200">
        <a:solidFill>
          <a:schemeClr val="tx2"/>
        </a:solidFill>
        <a:latin typeface="Arial" pitchFamily="34" charset="0"/>
        <a:ea typeface="ＭＳ Ｐゴシック" pitchFamily="34" charset="-128"/>
        <a:cs typeface="+mn-cs"/>
      </a:defRPr>
    </a:lvl1pPr>
    <a:lvl2pPr marL="457200" algn="ctr" rtl="0" fontAlgn="base">
      <a:spcBef>
        <a:spcPct val="0"/>
      </a:spcBef>
      <a:spcAft>
        <a:spcPct val="0"/>
      </a:spcAft>
      <a:defRPr sz="10600" kern="1200">
        <a:solidFill>
          <a:schemeClr val="tx2"/>
        </a:solidFill>
        <a:latin typeface="Arial" pitchFamily="34" charset="0"/>
        <a:ea typeface="ＭＳ Ｐゴシック" pitchFamily="34" charset="-128"/>
        <a:cs typeface="+mn-cs"/>
      </a:defRPr>
    </a:lvl2pPr>
    <a:lvl3pPr marL="914400" algn="ctr" rtl="0" fontAlgn="base">
      <a:spcBef>
        <a:spcPct val="0"/>
      </a:spcBef>
      <a:spcAft>
        <a:spcPct val="0"/>
      </a:spcAft>
      <a:defRPr sz="10600" kern="1200">
        <a:solidFill>
          <a:schemeClr val="tx2"/>
        </a:solidFill>
        <a:latin typeface="Arial" pitchFamily="34" charset="0"/>
        <a:ea typeface="ＭＳ Ｐゴシック" pitchFamily="34" charset="-128"/>
        <a:cs typeface="+mn-cs"/>
      </a:defRPr>
    </a:lvl3pPr>
    <a:lvl4pPr marL="1371600" algn="ctr" rtl="0" fontAlgn="base">
      <a:spcBef>
        <a:spcPct val="0"/>
      </a:spcBef>
      <a:spcAft>
        <a:spcPct val="0"/>
      </a:spcAft>
      <a:defRPr sz="10600" kern="1200">
        <a:solidFill>
          <a:schemeClr val="tx2"/>
        </a:solidFill>
        <a:latin typeface="Arial" pitchFamily="34" charset="0"/>
        <a:ea typeface="ＭＳ Ｐゴシック" pitchFamily="34" charset="-128"/>
        <a:cs typeface="+mn-cs"/>
      </a:defRPr>
    </a:lvl4pPr>
    <a:lvl5pPr marL="1828800" algn="ctr" rtl="0" fontAlgn="base">
      <a:spcBef>
        <a:spcPct val="0"/>
      </a:spcBef>
      <a:spcAft>
        <a:spcPct val="0"/>
      </a:spcAft>
      <a:defRPr sz="10600" kern="1200">
        <a:solidFill>
          <a:schemeClr val="tx2"/>
        </a:solidFill>
        <a:latin typeface="Arial" pitchFamily="34" charset="0"/>
        <a:ea typeface="ＭＳ Ｐゴシック" pitchFamily="34" charset="-128"/>
        <a:cs typeface="+mn-cs"/>
      </a:defRPr>
    </a:lvl5pPr>
    <a:lvl6pPr marL="2286000" algn="l" defTabSz="914400" rtl="0" eaLnBrk="1" latinLnBrk="0" hangingPunct="1">
      <a:defRPr sz="10600" kern="1200">
        <a:solidFill>
          <a:schemeClr val="tx2"/>
        </a:solidFill>
        <a:latin typeface="Arial" pitchFamily="34" charset="0"/>
        <a:ea typeface="ＭＳ Ｐゴシック" pitchFamily="34" charset="-128"/>
        <a:cs typeface="+mn-cs"/>
      </a:defRPr>
    </a:lvl6pPr>
    <a:lvl7pPr marL="2743200" algn="l" defTabSz="914400" rtl="0" eaLnBrk="1" latinLnBrk="0" hangingPunct="1">
      <a:defRPr sz="10600" kern="1200">
        <a:solidFill>
          <a:schemeClr val="tx2"/>
        </a:solidFill>
        <a:latin typeface="Arial" pitchFamily="34" charset="0"/>
        <a:ea typeface="ＭＳ Ｐゴシック" pitchFamily="34" charset="-128"/>
        <a:cs typeface="+mn-cs"/>
      </a:defRPr>
    </a:lvl7pPr>
    <a:lvl8pPr marL="3200400" algn="l" defTabSz="914400" rtl="0" eaLnBrk="1" latinLnBrk="0" hangingPunct="1">
      <a:defRPr sz="10600" kern="1200">
        <a:solidFill>
          <a:schemeClr val="tx2"/>
        </a:solidFill>
        <a:latin typeface="Arial" pitchFamily="34" charset="0"/>
        <a:ea typeface="ＭＳ Ｐゴシック" pitchFamily="34" charset="-128"/>
        <a:cs typeface="+mn-cs"/>
      </a:defRPr>
    </a:lvl8pPr>
    <a:lvl9pPr marL="3657600" algn="l" defTabSz="914400" rtl="0" eaLnBrk="1" latinLnBrk="0" hangingPunct="1">
      <a:defRPr sz="10600" kern="1200">
        <a:solidFill>
          <a:schemeClr val="tx2"/>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6912">
          <p15:clr>
            <a:srgbClr val="A4A3A4"/>
          </p15:clr>
        </p15:guide>
        <p15:guide id="2" orient="horz" pos="13660">
          <p15:clr>
            <a:srgbClr val="A4A3A4"/>
          </p15:clr>
        </p15:guide>
        <p15:guide id="3" orient="horz" pos="2304">
          <p15:clr>
            <a:srgbClr val="A4A3A4"/>
          </p15:clr>
        </p15:guide>
        <p15:guide id="4" orient="horz" pos="164">
          <p15:clr>
            <a:srgbClr val="A4A3A4"/>
          </p15:clr>
        </p15:guide>
        <p15:guide id="5" orient="horz" pos="3127">
          <p15:clr>
            <a:srgbClr val="A4A3A4"/>
          </p15:clr>
        </p15:guide>
        <p15:guide id="6" orient="horz" pos="576">
          <p15:clr>
            <a:srgbClr val="A4A3A4"/>
          </p15:clr>
        </p15:guide>
        <p15:guide id="7" orient="horz" pos="7104">
          <p15:clr>
            <a:srgbClr val="A4A3A4"/>
          </p15:clr>
        </p15:guide>
        <p15:guide id="8" pos="5184">
          <p15:clr>
            <a:srgbClr val="A4A3A4"/>
          </p15:clr>
        </p15:guide>
        <p15:guide id="9" pos="3348">
          <p15:clr>
            <a:srgbClr val="A4A3A4"/>
          </p15:clr>
        </p15:guide>
        <p15:guide id="10" pos="10022">
          <p15:clr>
            <a:srgbClr val="A4A3A4"/>
          </p15:clr>
        </p15:guide>
        <p15:guide id="11" pos="6804">
          <p15:clr>
            <a:srgbClr val="A4A3A4"/>
          </p15:clr>
        </p15:guide>
        <p15:guide id="12" pos="108">
          <p15:clr>
            <a:srgbClr val="A4A3A4"/>
          </p15:clr>
        </p15:guide>
        <p15:guide id="13" pos="7020">
          <p15:clr>
            <a:srgbClr val="A4A3A4"/>
          </p15:clr>
        </p15:guide>
        <p15:guide id="14" pos="3564">
          <p15:clr>
            <a:srgbClr val="A4A3A4"/>
          </p15:clr>
        </p15:guide>
        <p15:guide id="15" pos="102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C0C"/>
    <a:srgbClr val="2163A1"/>
    <a:srgbClr val="B4D5E5"/>
    <a:srgbClr val="B6C7DA"/>
    <a:srgbClr val="0F7346"/>
    <a:srgbClr val="80C486"/>
    <a:srgbClr val="74D083"/>
    <a:srgbClr val="68DC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34" y="48"/>
      </p:cViewPr>
      <p:guideLst>
        <p:guide orient="horz" pos="6912"/>
        <p:guide orient="horz" pos="13660"/>
        <p:guide orient="horz" pos="2304"/>
        <p:guide orient="horz" pos="164"/>
        <p:guide orient="horz" pos="3127"/>
        <p:guide orient="horz" pos="576"/>
        <p:guide orient="horz" pos="7104"/>
        <p:guide pos="5184"/>
        <p:guide pos="3348"/>
        <p:guide pos="10022"/>
        <p:guide pos="6804"/>
        <p:guide pos="108"/>
        <p:guide pos="7020"/>
        <p:guide pos="3564"/>
        <p:guide pos="102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680" y="44"/>
      </p:cViewPr>
      <p:guideLst/>
    </p:cSldViewPr>
  </p:notes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algn="l" defTabSz="896938">
              <a:defRPr sz="1200">
                <a:solidFill>
                  <a:schemeClr val="tx1"/>
                </a:solidFill>
                <a:latin typeface="Arial" charset="0"/>
                <a:ea typeface="ＭＳ Ｐゴシック" charset="0"/>
                <a:cs typeface="ＭＳ Ｐゴシック" charset="0"/>
              </a:defRPr>
            </a:lvl1pPr>
          </a:lstStyle>
          <a:p>
            <a:pPr>
              <a:defRPr/>
            </a:pPr>
            <a:endParaRPr lang="en-US"/>
          </a:p>
        </p:txBody>
      </p:sp>
      <p:sp>
        <p:nvSpPr>
          <p:cNvPr id="30723" name="Rectangle 3"/>
          <p:cNvSpPr>
            <a:spLocks noGrp="1" noChangeArrowheads="1"/>
          </p:cNvSpPr>
          <p:nvPr>
            <p:ph type="dt" sz="quarter" idx="1"/>
          </p:nvPr>
        </p:nvSpPr>
        <p:spPr bwMode="auto">
          <a:xfrm>
            <a:off x="3884613"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algn="r" defTabSz="896938">
              <a:defRPr sz="1200">
                <a:solidFill>
                  <a:schemeClr val="tx1"/>
                </a:solidFill>
                <a:latin typeface="Arial" charset="0"/>
                <a:ea typeface="ＭＳ Ｐゴシック" charset="0"/>
                <a:cs typeface="ＭＳ Ｐゴシック" charset="0"/>
              </a:defRPr>
            </a:lvl1pPr>
          </a:lstStyle>
          <a:p>
            <a:pPr>
              <a:defRPr/>
            </a:pPr>
            <a:endParaRPr lang="en-US"/>
          </a:p>
        </p:txBody>
      </p:sp>
      <p:sp>
        <p:nvSpPr>
          <p:cNvPr id="30724" name="Rectangle 4"/>
          <p:cNvSpPr>
            <a:spLocks noGrp="1" noChangeArrowheads="1"/>
          </p:cNvSpPr>
          <p:nvPr>
            <p:ph type="ftr" sz="quarter" idx="2"/>
          </p:nvPr>
        </p:nvSpPr>
        <p:spPr bwMode="auto">
          <a:xfrm>
            <a:off x="0"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algn="l" defTabSz="896938">
              <a:defRPr sz="1200">
                <a:solidFill>
                  <a:schemeClr val="tx1"/>
                </a:solidFill>
                <a:latin typeface="Arial" charset="0"/>
                <a:ea typeface="ＭＳ Ｐゴシック" charset="0"/>
                <a:cs typeface="ＭＳ Ｐゴシック" charset="0"/>
              </a:defRPr>
            </a:lvl1pPr>
          </a:lstStyle>
          <a:p>
            <a:pPr>
              <a:defRPr/>
            </a:pPr>
            <a:endParaRPr lang="en-US"/>
          </a:p>
        </p:txBody>
      </p:sp>
      <p:sp>
        <p:nvSpPr>
          <p:cNvPr id="30725" name="Rectangle 5"/>
          <p:cNvSpPr>
            <a:spLocks noGrp="1" noChangeArrowheads="1"/>
          </p:cNvSpPr>
          <p:nvPr>
            <p:ph type="sldNum" sz="quarter" idx="3"/>
          </p:nvPr>
        </p:nvSpPr>
        <p:spPr bwMode="auto">
          <a:xfrm>
            <a:off x="3884613"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algn="r" defTabSz="896938">
              <a:defRPr sz="1200" smtClean="0">
                <a:solidFill>
                  <a:schemeClr val="tx1"/>
                </a:solidFill>
              </a:defRPr>
            </a:lvl1pPr>
          </a:lstStyle>
          <a:p>
            <a:pPr>
              <a:defRPr/>
            </a:pPr>
            <a:fld id="{AA8AC9D2-F66F-4DE4-B029-28A821BFC28E}" type="slidenum">
              <a:rPr lang="en-US" altLang="en-US"/>
              <a:pPr>
                <a:defRPr/>
              </a:pPr>
              <a:t>‹#›</a:t>
            </a:fld>
            <a:endParaRPr lang="en-US" altLang="en-US"/>
          </a:p>
        </p:txBody>
      </p:sp>
    </p:spTree>
    <p:extLst>
      <p:ext uri="{BB962C8B-B14F-4D97-AF65-F5344CB8AC3E}">
        <p14:creationId xmlns:p14="http://schemas.microsoft.com/office/powerpoint/2010/main" val="3154761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algn="l" defTabSz="896938">
              <a:defRPr sz="1200">
                <a:solidFill>
                  <a:schemeClr val="tx1"/>
                </a:solidFill>
                <a:latin typeface="Arial" charset="0"/>
                <a:ea typeface="ＭＳ Ｐゴシック" charset="0"/>
                <a:cs typeface="ＭＳ Ｐゴシック" charset="0"/>
              </a:defRPr>
            </a:lvl1pPr>
          </a:lstStyle>
          <a:p>
            <a:pPr>
              <a:defRPr/>
            </a:pPr>
            <a:endParaRPr lang="en-US"/>
          </a:p>
        </p:txBody>
      </p:sp>
      <p:sp>
        <p:nvSpPr>
          <p:cNvPr id="29699" name="Rectangle 3"/>
          <p:cNvSpPr>
            <a:spLocks noGrp="1" noChangeArrowheads="1"/>
          </p:cNvSpPr>
          <p:nvPr>
            <p:ph type="dt" idx="1"/>
          </p:nvPr>
        </p:nvSpPr>
        <p:spPr bwMode="auto">
          <a:xfrm>
            <a:off x="3884613" y="0"/>
            <a:ext cx="2971800" cy="452438"/>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lvl1pPr algn="r" defTabSz="896938">
              <a:defRPr sz="1200">
                <a:solidFill>
                  <a:schemeClr val="tx1"/>
                </a:solidFill>
                <a:latin typeface="Arial" charset="0"/>
                <a:ea typeface="ＭＳ Ｐゴシック" charset="0"/>
                <a:cs typeface="ＭＳ Ｐゴシック"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2160588" y="677863"/>
            <a:ext cx="2538412" cy="33861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685800" y="4291013"/>
            <a:ext cx="5486400" cy="4065587"/>
          </a:xfrm>
          <a:prstGeom prst="rect">
            <a:avLst/>
          </a:prstGeom>
          <a:noFill/>
          <a:ln w="9525">
            <a:noFill/>
            <a:miter lim="800000"/>
            <a:headEnd/>
            <a:tailEnd/>
          </a:ln>
          <a:effectLst/>
        </p:spPr>
        <p:txBody>
          <a:bodyPr vert="horz" wrap="square" lIns="89675" tIns="44838" rIns="89675" bIns="448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702" name="Rectangle 6"/>
          <p:cNvSpPr>
            <a:spLocks noGrp="1" noChangeArrowheads="1"/>
          </p:cNvSpPr>
          <p:nvPr>
            <p:ph type="ftr" sz="quarter" idx="4"/>
          </p:nvPr>
        </p:nvSpPr>
        <p:spPr bwMode="auto">
          <a:xfrm>
            <a:off x="0"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algn="l" defTabSz="896938">
              <a:defRPr sz="1200">
                <a:solidFill>
                  <a:schemeClr val="tx1"/>
                </a:solidFill>
                <a:latin typeface="Arial" charset="0"/>
                <a:ea typeface="ＭＳ Ｐゴシック" charset="0"/>
                <a:cs typeface="ＭＳ Ｐゴシック" charset="0"/>
              </a:defRPr>
            </a:lvl1pPr>
          </a:lstStyle>
          <a:p>
            <a:pPr>
              <a:defRPr/>
            </a:pPr>
            <a:endParaRPr lang="en-US"/>
          </a:p>
        </p:txBody>
      </p:sp>
      <p:sp>
        <p:nvSpPr>
          <p:cNvPr id="29703" name="Rectangle 7"/>
          <p:cNvSpPr>
            <a:spLocks noGrp="1" noChangeArrowheads="1"/>
          </p:cNvSpPr>
          <p:nvPr>
            <p:ph type="sldNum" sz="quarter" idx="5"/>
          </p:nvPr>
        </p:nvSpPr>
        <p:spPr bwMode="auto">
          <a:xfrm>
            <a:off x="3884613" y="8580438"/>
            <a:ext cx="2971800" cy="452437"/>
          </a:xfrm>
          <a:prstGeom prst="rect">
            <a:avLst/>
          </a:prstGeom>
          <a:noFill/>
          <a:ln w="9525">
            <a:noFill/>
            <a:miter lim="800000"/>
            <a:headEnd/>
            <a:tailEnd/>
          </a:ln>
          <a:effectLst/>
        </p:spPr>
        <p:txBody>
          <a:bodyPr vert="horz" wrap="square" lIns="89675" tIns="44838" rIns="89675" bIns="44838" numCol="1" anchor="b" anchorCtr="0" compatLnSpc="1">
            <a:prstTxWarp prst="textNoShape">
              <a:avLst/>
            </a:prstTxWarp>
          </a:bodyPr>
          <a:lstStyle>
            <a:lvl1pPr algn="r" defTabSz="896938">
              <a:defRPr sz="1200" smtClean="0">
                <a:solidFill>
                  <a:schemeClr val="tx1"/>
                </a:solidFill>
              </a:defRPr>
            </a:lvl1pPr>
          </a:lstStyle>
          <a:p>
            <a:pPr>
              <a:defRPr/>
            </a:pPr>
            <a:fld id="{B67DE2EE-2FE1-4617-81F3-D327666DD048}" type="slidenum">
              <a:rPr lang="en-US" altLang="en-US"/>
              <a:pPr>
                <a:defRPr/>
              </a:pPr>
              <a:t>‹#›</a:t>
            </a:fld>
            <a:endParaRPr lang="en-US" altLang="en-US"/>
          </a:p>
        </p:txBody>
      </p:sp>
    </p:spTree>
    <p:extLst>
      <p:ext uri="{BB962C8B-B14F-4D97-AF65-F5344CB8AC3E}">
        <p14:creationId xmlns:p14="http://schemas.microsoft.com/office/powerpoint/2010/main" val="22575009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65"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Arial"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Arial"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Arial"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B67DE2EE-2FE1-4617-81F3-D327666DD048}" type="slidenum">
              <a:rPr lang="en-US" altLang="en-US" smtClean="0"/>
              <a:pPr>
                <a:defRPr/>
              </a:pPr>
              <a:t>1</a:t>
            </a:fld>
            <a:endParaRPr lang="en-US" altLang="en-US"/>
          </a:p>
        </p:txBody>
      </p:sp>
    </p:spTree>
    <p:extLst>
      <p:ext uri="{BB962C8B-B14F-4D97-AF65-F5344CB8AC3E}">
        <p14:creationId xmlns:p14="http://schemas.microsoft.com/office/powerpoint/2010/main" val="2043964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22723" y="878417"/>
            <a:ext cx="14813756" cy="3657600"/>
          </a:xfrm>
          <a:prstGeom prst="rect">
            <a:avLst/>
          </a:prstGeom>
        </p:spPr>
        <p:txBody>
          <a:bodyPr vert="horz"/>
          <a:lstStyle/>
          <a:p>
            <a:r>
              <a:rPr lang="en-US"/>
              <a:t>Click to edit Master title style</a:t>
            </a:r>
          </a:p>
        </p:txBody>
      </p:sp>
      <p:sp>
        <p:nvSpPr>
          <p:cNvPr id="3" name="Content Placeholder 2"/>
          <p:cNvSpPr>
            <a:spLocks noGrp="1"/>
          </p:cNvSpPr>
          <p:nvPr>
            <p:ph sz="half" idx="1"/>
          </p:nvPr>
        </p:nvSpPr>
        <p:spPr>
          <a:xfrm>
            <a:off x="457201" y="5120218"/>
            <a:ext cx="7406879" cy="14767982"/>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652272" y="5120216"/>
            <a:ext cx="7406879" cy="1476798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07444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1062" name="Text Box 38"/>
          <p:cNvSpPr txBox="1">
            <a:spLocks noChangeArrowheads="1"/>
          </p:cNvSpPr>
          <p:nvPr userDrawn="1"/>
        </p:nvSpPr>
        <p:spPr bwMode="auto">
          <a:xfrm>
            <a:off x="5600700" y="4114800"/>
            <a:ext cx="5251450" cy="538163"/>
          </a:xfrm>
          <a:prstGeom prst="rect">
            <a:avLst/>
          </a:prstGeom>
          <a:noFill/>
          <a:ln w="9525">
            <a:noFill/>
            <a:miter lim="800000"/>
            <a:headEnd/>
            <a:tailEnd/>
          </a:ln>
          <a:effectLst/>
        </p:spPr>
        <p:txBody>
          <a:bodyPr lIns="91426" tIns="45713" rIns="91426" bIns="45713">
            <a:spAutoFit/>
          </a:bodyPr>
          <a:lstStyle>
            <a:lvl1pPr defTabSz="2193925" eaLnBrk="0" hangingPunct="0">
              <a:defRPr sz="10600">
                <a:solidFill>
                  <a:schemeClr val="tx2"/>
                </a:solidFill>
                <a:latin typeface="Arial" charset="0"/>
                <a:ea typeface="ＭＳ Ｐゴシック" charset="0"/>
                <a:cs typeface="ＭＳ Ｐゴシック" charset="0"/>
              </a:defRPr>
            </a:lvl1pPr>
            <a:lvl2pPr marL="37931725" indent="-37474525" defTabSz="2193925" eaLnBrk="0" hangingPunct="0">
              <a:defRPr sz="10600">
                <a:solidFill>
                  <a:schemeClr val="tx2"/>
                </a:solidFill>
                <a:latin typeface="Arial" charset="0"/>
                <a:ea typeface="ＭＳ Ｐゴシック" charset="0"/>
              </a:defRPr>
            </a:lvl2pPr>
            <a:lvl3pPr eaLnBrk="0" hangingPunct="0">
              <a:defRPr sz="10600">
                <a:solidFill>
                  <a:schemeClr val="tx2"/>
                </a:solidFill>
                <a:latin typeface="Arial" charset="0"/>
                <a:ea typeface="ＭＳ Ｐゴシック" charset="0"/>
              </a:defRPr>
            </a:lvl3pPr>
            <a:lvl4pPr eaLnBrk="0" hangingPunct="0">
              <a:defRPr sz="10600">
                <a:solidFill>
                  <a:schemeClr val="tx2"/>
                </a:solidFill>
                <a:latin typeface="Arial" charset="0"/>
                <a:ea typeface="ＭＳ Ｐゴシック" charset="0"/>
              </a:defRPr>
            </a:lvl4pPr>
            <a:lvl5pPr eaLnBrk="0" hangingPunct="0">
              <a:defRPr sz="10600">
                <a:solidFill>
                  <a:schemeClr val="tx2"/>
                </a:solidFill>
                <a:latin typeface="Arial" charset="0"/>
                <a:ea typeface="ＭＳ Ｐゴシック" charset="0"/>
              </a:defRPr>
            </a:lvl5pPr>
            <a:lvl6pPr marL="457200" eaLnBrk="0" fontAlgn="base" hangingPunct="0">
              <a:spcBef>
                <a:spcPct val="0"/>
              </a:spcBef>
              <a:spcAft>
                <a:spcPct val="0"/>
              </a:spcAft>
              <a:defRPr sz="10600">
                <a:solidFill>
                  <a:schemeClr val="tx2"/>
                </a:solidFill>
                <a:latin typeface="Arial" charset="0"/>
                <a:ea typeface="ＭＳ Ｐゴシック" charset="0"/>
              </a:defRPr>
            </a:lvl6pPr>
            <a:lvl7pPr marL="914400" eaLnBrk="0" fontAlgn="base" hangingPunct="0">
              <a:spcBef>
                <a:spcPct val="0"/>
              </a:spcBef>
              <a:spcAft>
                <a:spcPct val="0"/>
              </a:spcAft>
              <a:defRPr sz="10600">
                <a:solidFill>
                  <a:schemeClr val="tx2"/>
                </a:solidFill>
                <a:latin typeface="Arial" charset="0"/>
                <a:ea typeface="ＭＳ Ｐゴシック" charset="0"/>
              </a:defRPr>
            </a:lvl7pPr>
            <a:lvl8pPr marL="1371600" eaLnBrk="0" fontAlgn="base" hangingPunct="0">
              <a:spcBef>
                <a:spcPct val="0"/>
              </a:spcBef>
              <a:spcAft>
                <a:spcPct val="0"/>
              </a:spcAft>
              <a:defRPr sz="10600">
                <a:solidFill>
                  <a:schemeClr val="tx2"/>
                </a:solidFill>
                <a:latin typeface="Arial" charset="0"/>
                <a:ea typeface="ＭＳ Ｐゴシック" charset="0"/>
              </a:defRPr>
            </a:lvl8pPr>
            <a:lvl9pPr marL="1828800" eaLnBrk="0" fontAlgn="base" hangingPunct="0">
              <a:spcBef>
                <a:spcPct val="0"/>
              </a:spcBef>
              <a:spcAft>
                <a:spcPct val="0"/>
              </a:spcAft>
              <a:defRPr sz="10600">
                <a:solidFill>
                  <a:schemeClr val="tx2"/>
                </a:solidFill>
                <a:latin typeface="Arial" charset="0"/>
                <a:ea typeface="ＭＳ Ｐゴシック" charset="0"/>
              </a:defRPr>
            </a:lvl9pPr>
          </a:lstStyle>
          <a:p>
            <a:pPr eaLnBrk="1" hangingPunct="1">
              <a:spcBef>
                <a:spcPct val="50000"/>
              </a:spcBef>
              <a:defRPr/>
            </a:pPr>
            <a:endParaRPr lang="en-US" sz="2900"/>
          </a:p>
        </p:txBody>
      </p:sp>
      <p:cxnSp>
        <p:nvCxnSpPr>
          <p:cNvPr id="6" name="Straight Connector 5">
            <a:extLst>
              <a:ext uri="{FF2B5EF4-FFF2-40B4-BE49-F238E27FC236}">
                <a16:creationId xmlns:a16="http://schemas.microsoft.com/office/drawing/2014/main" id="{BF54763E-123C-2B24-6D27-3ACC8F2C3072}"/>
              </a:ext>
            </a:extLst>
          </p:cNvPr>
          <p:cNvCxnSpPr>
            <a:cxnSpLocks/>
            <a:stCxn id="1062" idx="0"/>
          </p:cNvCxnSpPr>
          <p:nvPr userDrawn="1"/>
        </p:nvCxnSpPr>
        <p:spPr bwMode="auto">
          <a:xfrm>
            <a:off x="8226425" y="4114800"/>
            <a:ext cx="3175" cy="13258800"/>
          </a:xfrm>
          <a:prstGeom prst="line">
            <a:avLst/>
          </a:prstGeom>
          <a:ln w="3175">
            <a:solidFill>
              <a:srgbClr val="FFC000"/>
            </a:solidFill>
            <a:headEnd type="diamond" w="med" len="med"/>
            <a:tailEnd type="diamond" w="med" len="med"/>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065BC7CA-2EB8-9D00-4DA1-E58448936464}"/>
              </a:ext>
            </a:extLst>
          </p:cNvPr>
          <p:cNvCxnSpPr>
            <a:cxnSpLocks/>
          </p:cNvCxnSpPr>
          <p:nvPr userDrawn="1"/>
        </p:nvCxnSpPr>
        <p:spPr bwMode="auto">
          <a:xfrm flipH="1" flipV="1">
            <a:off x="8458200" y="8039100"/>
            <a:ext cx="51620" cy="9334500"/>
          </a:xfrm>
          <a:prstGeom prst="line">
            <a:avLst/>
          </a:prstGeom>
          <a:noFill/>
          <a:ln w="9525" cap="flat" cmpd="sng" algn="ctr">
            <a:noFill/>
            <a:prstDash val="solid"/>
            <a:round/>
            <a:headEnd type="none" w="med" len="med"/>
            <a:tailEnd type="none" w="med" len="med"/>
          </a:ln>
          <a:effectLst/>
        </p:spPr>
      </p:cxnSp>
      <p:sp>
        <p:nvSpPr>
          <p:cNvPr id="13" name="Rectangle 1">
            <a:extLst>
              <a:ext uri="{FF2B5EF4-FFF2-40B4-BE49-F238E27FC236}">
                <a16:creationId xmlns:a16="http://schemas.microsoft.com/office/drawing/2014/main" id="{36716FA7-4E1E-BCC6-33DA-98E92391A7AC}"/>
              </a:ext>
            </a:extLst>
          </p:cNvPr>
          <p:cNvSpPr>
            <a:spLocks noChangeArrowheads="1"/>
          </p:cNvSpPr>
          <p:nvPr userDrawn="1"/>
        </p:nvSpPr>
        <p:spPr bwMode="auto">
          <a:xfrm>
            <a:off x="0" y="0"/>
            <a:ext cx="16459200" cy="3048000"/>
          </a:xfrm>
          <a:prstGeom prst="rect">
            <a:avLst/>
          </a:prstGeom>
          <a:solidFill>
            <a:srgbClr val="2163A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eaLnBrk="1" hangingPunct="1"/>
            <a:endParaRPr lang="en-US" altLang="en-US">
              <a:solidFill>
                <a:srgbClr val="0D0C0C"/>
              </a:solidFill>
            </a:endParaRPr>
          </a:p>
        </p:txBody>
      </p:sp>
      <p:sp>
        <p:nvSpPr>
          <p:cNvPr id="14" name="Rectangle 41">
            <a:extLst>
              <a:ext uri="{FF2B5EF4-FFF2-40B4-BE49-F238E27FC236}">
                <a16:creationId xmlns:a16="http://schemas.microsoft.com/office/drawing/2014/main" id="{9E112FB6-EA33-F369-7663-ECA8E9BB68F1}"/>
              </a:ext>
            </a:extLst>
          </p:cNvPr>
          <p:cNvSpPr>
            <a:spLocks noChangeArrowheads="1"/>
          </p:cNvSpPr>
          <p:nvPr userDrawn="1"/>
        </p:nvSpPr>
        <p:spPr bwMode="auto">
          <a:xfrm>
            <a:off x="0" y="0"/>
            <a:ext cx="164592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nchor="ctr"/>
          <a:lstStyle>
            <a:lvl1pPr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eaLnBrk="1" hangingPunct="1"/>
            <a:endParaRPr lang="en-US" altLang="en-US" sz="3600" i="1" dirty="0">
              <a:solidFill>
                <a:schemeClr val="bg1"/>
              </a:solidFill>
            </a:endParaRPr>
          </a:p>
        </p:txBody>
      </p:sp>
      <p:sp>
        <p:nvSpPr>
          <p:cNvPr id="34" name="Rectangle 44">
            <a:extLst>
              <a:ext uri="{FF2B5EF4-FFF2-40B4-BE49-F238E27FC236}">
                <a16:creationId xmlns:a16="http://schemas.microsoft.com/office/drawing/2014/main" id="{51CFBFE6-491B-9880-B5EC-53B18C310019}"/>
              </a:ext>
            </a:extLst>
          </p:cNvPr>
          <p:cNvSpPr>
            <a:spLocks noChangeArrowheads="1"/>
          </p:cNvSpPr>
          <p:nvPr userDrawn="1"/>
        </p:nvSpPr>
        <p:spPr bwMode="auto">
          <a:xfrm>
            <a:off x="4386435" y="20759736"/>
            <a:ext cx="11948777" cy="1198153"/>
          </a:xfrm>
          <a:prstGeom prst="rect">
            <a:avLst/>
          </a:prstGeom>
          <a:solidFill>
            <a:srgbClr val="2163A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eaLnBrk="1" hangingPunct="1">
              <a:lnSpc>
                <a:spcPct val="100000"/>
              </a:lnSpc>
            </a:pPr>
            <a:r>
              <a:rPr lang="en-US" altLang="en-US" sz="2400" dirty="0">
                <a:solidFill>
                  <a:schemeClr val="bg2">
                    <a:lumMod val="20000"/>
                    <a:lumOff val="80000"/>
                  </a:schemeClr>
                </a:solidFill>
                <a:latin typeface="Oswald" pitchFamily="2" charset="0"/>
              </a:rPr>
              <a:t>Amhara Public Health  Institute -Forum for Higher Education Institutions  in  the Amhara Region </a:t>
            </a:r>
            <a:br>
              <a:rPr lang="en-US" altLang="en-US" sz="2400" dirty="0">
                <a:solidFill>
                  <a:schemeClr val="bg2">
                    <a:lumMod val="20000"/>
                    <a:lumOff val="80000"/>
                  </a:schemeClr>
                </a:solidFill>
                <a:latin typeface="Oswald" pitchFamily="2" charset="0"/>
              </a:rPr>
            </a:br>
            <a:r>
              <a:rPr lang="en-US" altLang="en-US" sz="2400" dirty="0">
                <a:solidFill>
                  <a:schemeClr val="bg2">
                    <a:lumMod val="20000"/>
                    <a:lumOff val="80000"/>
                  </a:schemeClr>
                </a:solidFill>
                <a:latin typeface="Oswald" pitchFamily="2" charset="0"/>
              </a:rPr>
              <a:t>4</a:t>
            </a:r>
            <a:r>
              <a:rPr lang="en-US" altLang="en-US" sz="2400" baseline="30000" dirty="0">
                <a:solidFill>
                  <a:schemeClr val="bg2">
                    <a:lumMod val="20000"/>
                    <a:lumOff val="80000"/>
                  </a:schemeClr>
                </a:solidFill>
                <a:latin typeface="Oswald" pitchFamily="2" charset="0"/>
              </a:rPr>
              <a:t>th</a:t>
            </a:r>
            <a:r>
              <a:rPr lang="en-US" altLang="en-US" sz="2400" dirty="0">
                <a:solidFill>
                  <a:schemeClr val="bg2">
                    <a:lumMod val="20000"/>
                    <a:lumOff val="80000"/>
                  </a:schemeClr>
                </a:solidFill>
                <a:latin typeface="Oswald" pitchFamily="2" charset="0"/>
              </a:rPr>
              <a:t> Joint International  Annual Research Conference</a:t>
            </a:r>
          </a:p>
          <a:p>
            <a:pPr eaLnBrk="1" hangingPunct="1">
              <a:lnSpc>
                <a:spcPct val="100000"/>
              </a:lnSpc>
            </a:pPr>
            <a:r>
              <a:rPr lang="en-US" altLang="en-US" sz="2400" dirty="0">
                <a:solidFill>
                  <a:schemeClr val="bg2">
                    <a:lumMod val="20000"/>
                    <a:lumOff val="80000"/>
                  </a:schemeClr>
                </a:solidFill>
                <a:latin typeface="Oswald" pitchFamily="2" charset="0"/>
              </a:rPr>
              <a:t>December  04-05, 2025, Bahir Dar | Ethiopia </a:t>
            </a:r>
          </a:p>
        </p:txBody>
      </p:sp>
      <p:grpSp>
        <p:nvGrpSpPr>
          <p:cNvPr id="2" name="Group 1">
            <a:extLst>
              <a:ext uri="{FF2B5EF4-FFF2-40B4-BE49-F238E27FC236}">
                <a16:creationId xmlns:a16="http://schemas.microsoft.com/office/drawing/2014/main" id="{BA3792A9-DFCA-E5A0-EC44-CBF10954CDC1}"/>
              </a:ext>
            </a:extLst>
          </p:cNvPr>
          <p:cNvGrpSpPr/>
          <p:nvPr userDrawn="1"/>
        </p:nvGrpSpPr>
        <p:grpSpPr>
          <a:xfrm>
            <a:off x="393971" y="20544868"/>
            <a:ext cx="4008470" cy="1455384"/>
            <a:chOff x="393971" y="20544868"/>
            <a:chExt cx="4008470" cy="1455384"/>
          </a:xfrm>
        </p:grpSpPr>
        <p:pic>
          <p:nvPicPr>
            <p:cNvPr id="3" name="Picture 2">
              <a:extLst>
                <a:ext uri="{FF2B5EF4-FFF2-40B4-BE49-F238E27FC236}">
                  <a16:creationId xmlns:a16="http://schemas.microsoft.com/office/drawing/2014/main" id="{E95AD35C-575D-2BF9-4698-72F735295B91}"/>
                </a:ext>
              </a:extLst>
            </p:cNvPr>
            <p:cNvPicPr>
              <a:picLocks noChangeAspect="1"/>
            </p:cNvPicPr>
            <p:nvPr userDrawn="1"/>
          </p:nvPicPr>
          <p:blipFill>
            <a:blip r:embed="rId3"/>
            <a:stretch>
              <a:fillRect/>
            </a:stretch>
          </p:blipFill>
          <p:spPr>
            <a:xfrm>
              <a:off x="393971" y="20544868"/>
              <a:ext cx="1455384" cy="1455384"/>
            </a:xfrm>
            <a:prstGeom prst="rect">
              <a:avLst/>
            </a:prstGeom>
          </p:spPr>
        </p:pic>
        <p:pic>
          <p:nvPicPr>
            <p:cNvPr id="4" name="Picture 3">
              <a:extLst>
                <a:ext uri="{FF2B5EF4-FFF2-40B4-BE49-F238E27FC236}">
                  <a16:creationId xmlns:a16="http://schemas.microsoft.com/office/drawing/2014/main" id="{2B87F9B0-7EC6-79F9-FDC9-96E9067D671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117895" y="20665977"/>
              <a:ext cx="1284546" cy="1273608"/>
            </a:xfrm>
            <a:prstGeom prst="rect">
              <a:avLst/>
            </a:prstGeom>
          </p:spPr>
        </p:pic>
        <p:pic>
          <p:nvPicPr>
            <p:cNvPr id="5" name="Picture 4">
              <a:extLst>
                <a:ext uri="{FF2B5EF4-FFF2-40B4-BE49-F238E27FC236}">
                  <a16:creationId xmlns:a16="http://schemas.microsoft.com/office/drawing/2014/main" id="{8289A9AC-0BA3-0BEE-E21F-578BE99687BE}"/>
                </a:ext>
              </a:extLst>
            </p:cNvPr>
            <p:cNvPicPr>
              <a:picLocks noChangeAspect="1"/>
            </p:cNvPicPr>
            <p:nvPr userDrawn="1"/>
          </p:nvPicPr>
          <p:blipFill>
            <a:blip r:embed="rId5"/>
            <a:stretch>
              <a:fillRect/>
            </a:stretch>
          </p:blipFill>
          <p:spPr>
            <a:xfrm>
              <a:off x="1789634" y="20617339"/>
              <a:ext cx="1328261" cy="1328261"/>
            </a:xfrm>
            <a:prstGeom prst="rect">
              <a:avLst/>
            </a:prstGeom>
          </p:spPr>
        </p:pic>
      </p:gr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2193925" rtl="0" eaLnBrk="0" fontAlgn="base" hangingPunct="0">
        <a:spcBef>
          <a:spcPct val="0"/>
        </a:spcBef>
        <a:spcAft>
          <a:spcPct val="0"/>
        </a:spcAft>
        <a:defRPr sz="6500" b="1">
          <a:solidFill>
            <a:schemeClr val="bg1"/>
          </a:solidFill>
          <a:latin typeface="+mj-lt"/>
          <a:ea typeface="ＭＳ Ｐゴシック" charset="0"/>
          <a:cs typeface="ＭＳ Ｐゴシック" charset="0"/>
        </a:defRPr>
      </a:lvl1pPr>
      <a:lvl2pPr algn="ctr" defTabSz="2193925" rtl="0" eaLnBrk="0" fontAlgn="base" hangingPunct="0">
        <a:spcBef>
          <a:spcPct val="0"/>
        </a:spcBef>
        <a:spcAft>
          <a:spcPct val="0"/>
        </a:spcAft>
        <a:defRPr sz="6500" b="1">
          <a:solidFill>
            <a:schemeClr val="bg1"/>
          </a:solidFill>
          <a:latin typeface="Arial" pitchFamily="-65" charset="0"/>
          <a:ea typeface="ＭＳ Ｐゴシック" charset="0"/>
          <a:cs typeface="ＭＳ Ｐゴシック" charset="0"/>
        </a:defRPr>
      </a:lvl2pPr>
      <a:lvl3pPr algn="ctr" defTabSz="2193925" rtl="0" eaLnBrk="0" fontAlgn="base" hangingPunct="0">
        <a:spcBef>
          <a:spcPct val="0"/>
        </a:spcBef>
        <a:spcAft>
          <a:spcPct val="0"/>
        </a:spcAft>
        <a:defRPr sz="6500" b="1">
          <a:solidFill>
            <a:schemeClr val="bg1"/>
          </a:solidFill>
          <a:latin typeface="Arial" pitchFamily="-65" charset="0"/>
          <a:ea typeface="ＭＳ Ｐゴシック" charset="0"/>
          <a:cs typeface="ＭＳ Ｐゴシック" charset="0"/>
        </a:defRPr>
      </a:lvl3pPr>
      <a:lvl4pPr algn="ctr" defTabSz="2193925" rtl="0" eaLnBrk="0" fontAlgn="base" hangingPunct="0">
        <a:spcBef>
          <a:spcPct val="0"/>
        </a:spcBef>
        <a:spcAft>
          <a:spcPct val="0"/>
        </a:spcAft>
        <a:defRPr sz="6500" b="1">
          <a:solidFill>
            <a:schemeClr val="bg1"/>
          </a:solidFill>
          <a:latin typeface="Arial" pitchFamily="-65" charset="0"/>
          <a:ea typeface="ＭＳ Ｐゴシック" charset="0"/>
          <a:cs typeface="ＭＳ Ｐゴシック" charset="0"/>
        </a:defRPr>
      </a:lvl4pPr>
      <a:lvl5pPr algn="ctr" defTabSz="2193925" rtl="0" eaLnBrk="0" fontAlgn="base" hangingPunct="0">
        <a:spcBef>
          <a:spcPct val="0"/>
        </a:spcBef>
        <a:spcAft>
          <a:spcPct val="0"/>
        </a:spcAft>
        <a:defRPr sz="6500" b="1">
          <a:solidFill>
            <a:schemeClr val="bg1"/>
          </a:solidFill>
          <a:latin typeface="Arial" pitchFamily="-65" charset="0"/>
          <a:ea typeface="ＭＳ Ｐゴシック" charset="0"/>
          <a:cs typeface="ＭＳ Ｐゴシック" charset="0"/>
        </a:defRPr>
      </a:lvl5pPr>
      <a:lvl6pPr marL="457200" algn="ctr" defTabSz="2193925" rtl="0" fontAlgn="base">
        <a:spcBef>
          <a:spcPct val="0"/>
        </a:spcBef>
        <a:spcAft>
          <a:spcPct val="0"/>
        </a:spcAft>
        <a:defRPr sz="6500" b="1">
          <a:solidFill>
            <a:schemeClr val="bg1"/>
          </a:solidFill>
          <a:latin typeface="Arial" pitchFamily="-65" charset="0"/>
        </a:defRPr>
      </a:lvl6pPr>
      <a:lvl7pPr marL="914400" algn="ctr" defTabSz="2193925" rtl="0" fontAlgn="base">
        <a:spcBef>
          <a:spcPct val="0"/>
        </a:spcBef>
        <a:spcAft>
          <a:spcPct val="0"/>
        </a:spcAft>
        <a:defRPr sz="6500" b="1">
          <a:solidFill>
            <a:schemeClr val="bg1"/>
          </a:solidFill>
          <a:latin typeface="Arial" pitchFamily="-65" charset="0"/>
        </a:defRPr>
      </a:lvl7pPr>
      <a:lvl8pPr marL="1371600" algn="ctr" defTabSz="2193925" rtl="0" fontAlgn="base">
        <a:spcBef>
          <a:spcPct val="0"/>
        </a:spcBef>
        <a:spcAft>
          <a:spcPct val="0"/>
        </a:spcAft>
        <a:defRPr sz="6500" b="1">
          <a:solidFill>
            <a:schemeClr val="bg1"/>
          </a:solidFill>
          <a:latin typeface="Arial" pitchFamily="-65" charset="0"/>
        </a:defRPr>
      </a:lvl8pPr>
      <a:lvl9pPr marL="1828800" algn="ctr" defTabSz="2193925" rtl="0" fontAlgn="base">
        <a:spcBef>
          <a:spcPct val="0"/>
        </a:spcBef>
        <a:spcAft>
          <a:spcPct val="0"/>
        </a:spcAft>
        <a:defRPr sz="6500" b="1">
          <a:solidFill>
            <a:schemeClr val="bg1"/>
          </a:solidFill>
          <a:latin typeface="Arial" pitchFamily="-65" charset="0"/>
        </a:defRPr>
      </a:lvl9pPr>
    </p:titleStyle>
    <p:bodyStyle>
      <a:lvl1pPr marL="822325" indent="-822325" algn="l" defTabSz="2193925" rtl="0" eaLnBrk="0" fontAlgn="base" hangingPunct="0">
        <a:spcBef>
          <a:spcPct val="20000"/>
        </a:spcBef>
        <a:spcAft>
          <a:spcPct val="0"/>
        </a:spcAft>
        <a:defRPr sz="1700">
          <a:solidFill>
            <a:schemeClr val="tx1"/>
          </a:solidFill>
          <a:latin typeface="+mn-lt"/>
          <a:ea typeface="ＭＳ Ｐゴシック" charset="0"/>
          <a:cs typeface="ＭＳ Ｐゴシック" charset="0"/>
        </a:defRPr>
      </a:lvl1pPr>
      <a:lvl2pPr marL="1782763" indent="-685800" algn="l" defTabSz="2193925" rtl="0" eaLnBrk="0" fontAlgn="base" hangingPunct="0">
        <a:spcBef>
          <a:spcPct val="20000"/>
        </a:spcBef>
        <a:spcAft>
          <a:spcPct val="0"/>
        </a:spcAft>
        <a:buChar char="–"/>
        <a:defRPr sz="3600">
          <a:solidFill>
            <a:schemeClr val="tx1"/>
          </a:solidFill>
          <a:latin typeface="+mn-lt"/>
          <a:ea typeface="ＭＳ Ｐゴシック" pitchFamily="-65" charset="-128"/>
        </a:defRPr>
      </a:lvl2pPr>
      <a:lvl3pPr marL="2743200" indent="-549275" algn="l" defTabSz="2193925" rtl="0" eaLnBrk="0" fontAlgn="base" hangingPunct="0">
        <a:spcBef>
          <a:spcPct val="20000"/>
        </a:spcBef>
        <a:spcAft>
          <a:spcPct val="0"/>
        </a:spcAft>
        <a:buChar char="•"/>
        <a:defRPr sz="3100">
          <a:solidFill>
            <a:schemeClr val="tx1"/>
          </a:solidFill>
          <a:latin typeface="+mn-lt"/>
          <a:ea typeface="ＭＳ Ｐゴシック" pitchFamily="-65" charset="-128"/>
        </a:defRPr>
      </a:lvl3pPr>
      <a:lvl4pPr marL="3840163" indent="-547688" algn="l" defTabSz="2193925" rtl="0" eaLnBrk="0" fontAlgn="base" hangingPunct="0">
        <a:spcBef>
          <a:spcPct val="20000"/>
        </a:spcBef>
        <a:spcAft>
          <a:spcPct val="0"/>
        </a:spcAft>
        <a:buChar char="–"/>
        <a:defRPr sz="2400">
          <a:solidFill>
            <a:schemeClr val="tx1"/>
          </a:solidFill>
          <a:latin typeface="+mn-lt"/>
          <a:ea typeface="ＭＳ Ｐゴシック" pitchFamily="-65" charset="-128"/>
        </a:defRPr>
      </a:lvl4pPr>
      <a:lvl5pPr marL="4937125" indent="-547688" algn="l" defTabSz="2193925" rtl="0" eaLnBrk="0" fontAlgn="base" hangingPunct="0">
        <a:spcBef>
          <a:spcPct val="20000"/>
        </a:spcBef>
        <a:spcAft>
          <a:spcPct val="0"/>
        </a:spcAft>
        <a:buChar char="»"/>
        <a:defRPr sz="2400">
          <a:solidFill>
            <a:schemeClr val="tx1"/>
          </a:solidFill>
          <a:latin typeface="+mn-lt"/>
          <a:ea typeface="ＭＳ Ｐゴシック" pitchFamily="-65" charset="-128"/>
        </a:defRPr>
      </a:lvl5pPr>
      <a:lvl6pPr marL="5394325" indent="-547688" algn="l" defTabSz="2193925" rtl="0" fontAlgn="base">
        <a:spcBef>
          <a:spcPct val="20000"/>
        </a:spcBef>
        <a:spcAft>
          <a:spcPct val="0"/>
        </a:spcAft>
        <a:buChar char="»"/>
        <a:defRPr sz="2400">
          <a:solidFill>
            <a:schemeClr val="tx1"/>
          </a:solidFill>
          <a:latin typeface="+mn-lt"/>
          <a:ea typeface="ＭＳ Ｐゴシック" pitchFamily="-65" charset="-128"/>
        </a:defRPr>
      </a:lvl6pPr>
      <a:lvl7pPr marL="5851525" indent="-547688" algn="l" defTabSz="2193925" rtl="0" fontAlgn="base">
        <a:spcBef>
          <a:spcPct val="20000"/>
        </a:spcBef>
        <a:spcAft>
          <a:spcPct val="0"/>
        </a:spcAft>
        <a:buChar char="»"/>
        <a:defRPr sz="2400">
          <a:solidFill>
            <a:schemeClr val="tx1"/>
          </a:solidFill>
          <a:latin typeface="+mn-lt"/>
          <a:ea typeface="ＭＳ Ｐゴシック" pitchFamily="-65" charset="-128"/>
        </a:defRPr>
      </a:lvl7pPr>
      <a:lvl8pPr marL="6308725" indent="-547688" algn="l" defTabSz="2193925" rtl="0" fontAlgn="base">
        <a:spcBef>
          <a:spcPct val="20000"/>
        </a:spcBef>
        <a:spcAft>
          <a:spcPct val="0"/>
        </a:spcAft>
        <a:buChar char="»"/>
        <a:defRPr sz="2400">
          <a:solidFill>
            <a:schemeClr val="tx1"/>
          </a:solidFill>
          <a:latin typeface="+mn-lt"/>
          <a:ea typeface="ＭＳ Ｐゴシック" pitchFamily="-65" charset="-128"/>
        </a:defRPr>
      </a:lvl8pPr>
      <a:lvl9pPr marL="6765925" indent="-547688" algn="l" defTabSz="2193925" rtl="0" fontAlgn="base">
        <a:spcBef>
          <a:spcPct val="20000"/>
        </a:spcBef>
        <a:spcAft>
          <a:spcPct val="0"/>
        </a:spcAft>
        <a:buChar char="»"/>
        <a:defRPr sz="24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AutoShape 56"/>
          <p:cNvSpPr>
            <a:spLocks noChangeArrowheads="1"/>
          </p:cNvSpPr>
          <p:nvPr/>
        </p:nvSpPr>
        <p:spPr bwMode="auto">
          <a:xfrm>
            <a:off x="171449" y="9945301"/>
            <a:ext cx="7767526" cy="549770"/>
          </a:xfrm>
          <a:prstGeom prst="roundRect">
            <a:avLst>
              <a:gd name="adj" fmla="val 16667"/>
            </a:avLst>
          </a:prstGeom>
          <a:solidFill>
            <a:srgbClr val="2163A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0600">
                <a:solidFill>
                  <a:schemeClr val="tx2"/>
                </a:solidFill>
                <a:latin typeface="Arial" pitchFamily="34" charset="0"/>
                <a:ea typeface="ＭＳ Ｐゴシック" pitchFamily="34" charset="-128"/>
              </a:defRPr>
            </a:lvl1pPr>
            <a:lvl2pPr marL="742950" indent="-285750" eaLnBrk="0" hangingPunct="0">
              <a:defRPr sz="10600">
                <a:solidFill>
                  <a:schemeClr val="tx2"/>
                </a:solidFill>
                <a:latin typeface="Arial" pitchFamily="34" charset="0"/>
                <a:ea typeface="ＭＳ Ｐゴシック" pitchFamily="34" charset="-128"/>
              </a:defRPr>
            </a:lvl2pPr>
            <a:lvl3pPr marL="1143000" indent="-228600" eaLnBrk="0" hangingPunct="0">
              <a:defRPr sz="10600">
                <a:solidFill>
                  <a:schemeClr val="tx2"/>
                </a:solidFill>
                <a:latin typeface="Arial" pitchFamily="34" charset="0"/>
                <a:ea typeface="ＭＳ Ｐゴシック" pitchFamily="34" charset="-128"/>
              </a:defRPr>
            </a:lvl3pPr>
            <a:lvl4pPr marL="1600200" indent="-228600" eaLnBrk="0" hangingPunct="0">
              <a:defRPr sz="10600">
                <a:solidFill>
                  <a:schemeClr val="tx2"/>
                </a:solidFill>
                <a:latin typeface="Arial" pitchFamily="34" charset="0"/>
                <a:ea typeface="ＭＳ Ｐゴシック" pitchFamily="34" charset="-128"/>
              </a:defRPr>
            </a:lvl4pPr>
            <a:lvl5pPr marL="2057400" indent="-228600" eaLnBrk="0" hangingPunct="0">
              <a:defRPr sz="10600">
                <a:solidFill>
                  <a:schemeClr val="tx2"/>
                </a:solidFill>
                <a:latin typeface="Arial" pitchFamily="34" charset="0"/>
                <a:ea typeface="ＭＳ Ｐゴシック" pitchFamily="34" charset="-128"/>
              </a:defRPr>
            </a:lvl5pPr>
            <a:lvl6pPr marL="25146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eaLnBrk="1" hangingPunct="1"/>
            <a:r>
              <a:rPr lang="en-US" altLang="en-US" sz="3600" b="1" dirty="0">
                <a:solidFill>
                  <a:schemeClr val="bg1"/>
                </a:solidFill>
              </a:rPr>
              <a:t>Methods</a:t>
            </a:r>
          </a:p>
        </p:txBody>
      </p:sp>
      <p:sp>
        <p:nvSpPr>
          <p:cNvPr id="2055" name="AutoShape 47"/>
          <p:cNvSpPr>
            <a:spLocks noChangeArrowheads="1"/>
          </p:cNvSpPr>
          <p:nvPr/>
        </p:nvSpPr>
        <p:spPr bwMode="auto">
          <a:xfrm>
            <a:off x="171450" y="3203857"/>
            <a:ext cx="7767524" cy="682343"/>
          </a:xfrm>
          <a:prstGeom prst="roundRect">
            <a:avLst>
              <a:gd name="adj" fmla="val 16667"/>
            </a:avLst>
          </a:prstGeom>
          <a:solidFill>
            <a:srgbClr val="2163A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0600">
                <a:solidFill>
                  <a:schemeClr val="tx2"/>
                </a:solidFill>
                <a:latin typeface="Arial" pitchFamily="34" charset="0"/>
                <a:ea typeface="ＭＳ Ｐゴシック" pitchFamily="34" charset="-128"/>
              </a:defRPr>
            </a:lvl1pPr>
            <a:lvl2pPr marL="742950" indent="-285750" eaLnBrk="0" hangingPunct="0">
              <a:defRPr sz="10600">
                <a:solidFill>
                  <a:schemeClr val="tx2"/>
                </a:solidFill>
                <a:latin typeface="Arial" pitchFamily="34" charset="0"/>
                <a:ea typeface="ＭＳ Ｐゴシック" pitchFamily="34" charset="-128"/>
              </a:defRPr>
            </a:lvl2pPr>
            <a:lvl3pPr marL="1143000" indent="-228600" eaLnBrk="0" hangingPunct="0">
              <a:defRPr sz="10600">
                <a:solidFill>
                  <a:schemeClr val="tx2"/>
                </a:solidFill>
                <a:latin typeface="Arial" pitchFamily="34" charset="0"/>
                <a:ea typeface="ＭＳ Ｐゴシック" pitchFamily="34" charset="-128"/>
              </a:defRPr>
            </a:lvl3pPr>
            <a:lvl4pPr marL="1600200" indent="-228600" eaLnBrk="0" hangingPunct="0">
              <a:defRPr sz="10600">
                <a:solidFill>
                  <a:schemeClr val="tx2"/>
                </a:solidFill>
                <a:latin typeface="Arial" pitchFamily="34" charset="0"/>
                <a:ea typeface="ＭＳ Ｐゴシック" pitchFamily="34" charset="-128"/>
              </a:defRPr>
            </a:lvl4pPr>
            <a:lvl5pPr marL="2057400" indent="-228600" eaLnBrk="0" hangingPunct="0">
              <a:defRPr sz="10600">
                <a:solidFill>
                  <a:schemeClr val="tx2"/>
                </a:solidFill>
                <a:latin typeface="Arial" pitchFamily="34" charset="0"/>
                <a:ea typeface="ＭＳ Ｐゴシック" pitchFamily="34" charset="-128"/>
              </a:defRPr>
            </a:lvl5pPr>
            <a:lvl6pPr marL="25146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eaLnBrk="1" hangingPunct="1"/>
            <a:r>
              <a:rPr lang="en-US" altLang="en-US" sz="3600" b="1" dirty="0">
                <a:solidFill>
                  <a:schemeClr val="bg1"/>
                </a:solidFill>
              </a:rPr>
              <a:t>Background</a:t>
            </a:r>
          </a:p>
        </p:txBody>
      </p:sp>
      <p:sp>
        <p:nvSpPr>
          <p:cNvPr id="2061" name="Rectangle 13"/>
          <p:cNvSpPr>
            <a:spLocks noChangeArrowheads="1"/>
          </p:cNvSpPr>
          <p:nvPr/>
        </p:nvSpPr>
        <p:spPr bwMode="auto">
          <a:xfrm>
            <a:off x="136525" y="11787188"/>
            <a:ext cx="5237163"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lstStyle>
            <a:lvl1pPr marL="822325" indent="-822325"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algn="l" eaLnBrk="1" hangingPunct="1">
              <a:spcBef>
                <a:spcPct val="20000"/>
              </a:spcBef>
            </a:pPr>
            <a:endParaRPr lang="en-US" altLang="en-US" sz="1700">
              <a:solidFill>
                <a:schemeClr val="tx1"/>
              </a:solidFill>
            </a:endParaRPr>
          </a:p>
        </p:txBody>
      </p:sp>
      <p:sp>
        <p:nvSpPr>
          <p:cNvPr id="2063" name="Text Box 21"/>
          <p:cNvSpPr txBox="1">
            <a:spLocks noChangeArrowheads="1"/>
          </p:cNvSpPr>
          <p:nvPr/>
        </p:nvSpPr>
        <p:spPr bwMode="auto">
          <a:xfrm>
            <a:off x="171449" y="3886200"/>
            <a:ext cx="7767525" cy="6455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6" tIns="45713" rIns="91426" bIns="45713">
            <a:spAutoFit/>
          </a:bodyPr>
          <a:lstStyle>
            <a:lvl1pPr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marL="342900" indent="-3429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Gaining high-quality information impractical during pregnancy mainly due to challenges in low resource settings such as lack of health facilities, dearth of skilled medical practitioners, and others.</a:t>
            </a:r>
          </a:p>
          <a:p>
            <a:pPr marL="342900" indent="-3429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These days latest generation of smartphones allows the development of new applications in healthcare and pregnant women frequently use the Internet and smartphone applications as a source of information throughout their pregnancy. </a:t>
            </a:r>
          </a:p>
          <a:p>
            <a:pPr marL="342900" indent="-3429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Even though mobile technologies are exponentially growing and have proved to be effective for pregnancy care, little is known about the intention to use smartphone apps and predictors during pregnancy in Ethiopia. </a:t>
            </a:r>
          </a:p>
          <a:p>
            <a:pPr marL="342900" indent="-3429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Thus, this study aimed to assess the magnitude of intention to use smartphone pregnancy apps and its predictors among pregnant women attending ANC service in Dessie and Kombolcha public health facilities.</a:t>
            </a:r>
          </a:p>
          <a:p>
            <a:pPr algn="l" eaLnBrk="1" hangingPunct="1">
              <a:spcBef>
                <a:spcPct val="50000"/>
              </a:spcBef>
            </a:pPr>
            <a:endParaRPr lang="en-US" altLang="en-US" sz="1900" dirty="0">
              <a:solidFill>
                <a:schemeClr val="tx1"/>
              </a:solidFill>
              <a:latin typeface="+mj-lt"/>
            </a:endParaRPr>
          </a:p>
        </p:txBody>
      </p:sp>
      <p:sp>
        <p:nvSpPr>
          <p:cNvPr id="2064" name="Text Box 23"/>
          <p:cNvSpPr txBox="1">
            <a:spLocks noChangeArrowheads="1"/>
          </p:cNvSpPr>
          <p:nvPr/>
        </p:nvSpPr>
        <p:spPr bwMode="auto">
          <a:xfrm>
            <a:off x="8345532" y="3611732"/>
            <a:ext cx="7942216" cy="1954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6" tIns="45713" rIns="91426" bIns="45713">
            <a:spAutoFit/>
          </a:bodyPr>
          <a:lstStyle>
            <a:lvl1pPr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marL="114300" indent="-114300" algn="l"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The magnitude of intention to use smartphone pregnancy apps was 46.1% (95% CI: 42.8% , 49.3%). </a:t>
            </a:r>
          </a:p>
          <a:p>
            <a:pPr marL="114300" indent="-1143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The structural equation model, which exhibited excellent fit (CFI=0.99, RMSEA=0.01) and high explanatory power (R² = 0.87), identified several significant predictors. </a:t>
            </a:r>
          </a:p>
        </p:txBody>
      </p:sp>
      <p:sp>
        <p:nvSpPr>
          <p:cNvPr id="2065" name="Text Box 25"/>
          <p:cNvSpPr txBox="1">
            <a:spLocks noChangeArrowheads="1"/>
          </p:cNvSpPr>
          <p:nvPr/>
        </p:nvSpPr>
        <p:spPr bwMode="auto">
          <a:xfrm>
            <a:off x="8343094" y="14146784"/>
            <a:ext cx="7840293" cy="3647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6" tIns="45713" rIns="91426" bIns="45713">
            <a:spAutoFit/>
          </a:bodyPr>
          <a:lstStyle>
            <a:lvl1pPr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marL="117475" indent="-117475"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The intention to adopt smartphone pregnancy apps in this setting is moderate and is driven by a unique set of factors. </a:t>
            </a:r>
          </a:p>
          <a:p>
            <a:pPr marL="117475" indent="-117475"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While ease of use and social support are key enablers, the strong negative impact of cost and the negative effect of performance expectancy are the most critical findings. </a:t>
            </a:r>
          </a:p>
          <a:p>
            <a:pPr marL="117475" indent="-117475"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This suggests that in contexts with strong traditional health practices, high-performance claims may generate distrust. </a:t>
            </a:r>
          </a:p>
          <a:p>
            <a:pPr marL="117475" indent="-117475"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Therefore, successful implementation requires culturally sensitive strategies that position apps as affordable and easy-to-use.</a:t>
            </a:r>
          </a:p>
        </p:txBody>
      </p:sp>
      <p:pic>
        <p:nvPicPr>
          <p:cNvPr id="2075" name="Picture 5" descr="Call4Posters_white.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02850" y="32004000"/>
            <a:ext cx="1693863"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Text Box 45"/>
          <p:cNvSpPr txBox="1">
            <a:spLocks noChangeArrowheads="1"/>
          </p:cNvSpPr>
          <p:nvPr/>
        </p:nvSpPr>
        <p:spPr bwMode="auto">
          <a:xfrm>
            <a:off x="8229599" y="17824647"/>
            <a:ext cx="7840293" cy="2646878"/>
          </a:xfrm>
          <a:prstGeom prst="rect">
            <a:avLst/>
          </a:prstGeom>
          <a:solidFill>
            <a:schemeClr val="bg2">
              <a:lumMod val="20000"/>
              <a:lumOff val="80000"/>
            </a:schemeClr>
          </a:solidFill>
          <a:ln w="28575">
            <a:solidFill>
              <a:schemeClr val="bg2"/>
            </a:solidFill>
            <a:miter lim="800000"/>
            <a:headEnd/>
            <a:tailEnd/>
          </a:ln>
        </p:spPr>
        <p:txBody>
          <a:bodyPr wrap="square" tIns="91440" bIns="91440">
            <a:spAutoFit/>
          </a:bodyPr>
          <a:lstStyle>
            <a:lvl1pPr defTabSz="2193925" eaLnBrk="0" hangingPunct="0">
              <a:defRPr sz="10600">
                <a:solidFill>
                  <a:schemeClr val="tx2"/>
                </a:solidFill>
                <a:latin typeface="Arial" charset="0"/>
                <a:ea typeface="ＭＳ Ｐゴシック" charset="0"/>
                <a:cs typeface="ＭＳ Ｐゴシック" charset="0"/>
              </a:defRPr>
            </a:lvl1pPr>
            <a:lvl2pPr marL="742950" indent="-285750" defTabSz="2193925" eaLnBrk="0" hangingPunct="0">
              <a:defRPr sz="10600">
                <a:solidFill>
                  <a:schemeClr val="tx2"/>
                </a:solidFill>
                <a:latin typeface="Arial" charset="0"/>
                <a:ea typeface="ＭＳ Ｐゴシック" charset="0"/>
              </a:defRPr>
            </a:lvl2pPr>
            <a:lvl3pPr marL="1143000" indent="-228600" defTabSz="2193925" eaLnBrk="0" hangingPunct="0">
              <a:defRPr sz="10600">
                <a:solidFill>
                  <a:schemeClr val="tx2"/>
                </a:solidFill>
                <a:latin typeface="Arial" charset="0"/>
                <a:ea typeface="ＭＳ Ｐゴシック" charset="0"/>
              </a:defRPr>
            </a:lvl3pPr>
            <a:lvl4pPr marL="1600200" indent="-228600" defTabSz="2193925" eaLnBrk="0" hangingPunct="0">
              <a:defRPr sz="10600">
                <a:solidFill>
                  <a:schemeClr val="tx2"/>
                </a:solidFill>
                <a:latin typeface="Arial" charset="0"/>
                <a:ea typeface="ＭＳ Ｐゴシック" charset="0"/>
              </a:defRPr>
            </a:lvl4pPr>
            <a:lvl5pPr marL="2057400" indent="-228600" defTabSz="2193925" eaLnBrk="0" hangingPunct="0">
              <a:defRPr sz="10600">
                <a:solidFill>
                  <a:schemeClr val="tx2"/>
                </a:solidFill>
                <a:latin typeface="Arial" charset="0"/>
                <a:ea typeface="ＭＳ Ｐゴシック" charset="0"/>
              </a:defRPr>
            </a:lvl5pPr>
            <a:lvl6pPr marL="2514600" indent="-228600" algn="ctr" defTabSz="2193925" eaLnBrk="0" fontAlgn="base" hangingPunct="0">
              <a:spcBef>
                <a:spcPct val="0"/>
              </a:spcBef>
              <a:spcAft>
                <a:spcPct val="0"/>
              </a:spcAft>
              <a:defRPr sz="10600">
                <a:solidFill>
                  <a:schemeClr val="tx2"/>
                </a:solidFill>
                <a:latin typeface="Arial" charset="0"/>
                <a:ea typeface="ＭＳ Ｐゴシック" charset="0"/>
              </a:defRPr>
            </a:lvl6pPr>
            <a:lvl7pPr marL="2971800" indent="-228600" algn="ctr" defTabSz="2193925" eaLnBrk="0" fontAlgn="base" hangingPunct="0">
              <a:spcBef>
                <a:spcPct val="0"/>
              </a:spcBef>
              <a:spcAft>
                <a:spcPct val="0"/>
              </a:spcAft>
              <a:defRPr sz="10600">
                <a:solidFill>
                  <a:schemeClr val="tx2"/>
                </a:solidFill>
                <a:latin typeface="Arial" charset="0"/>
                <a:ea typeface="ＭＳ Ｐゴシック" charset="0"/>
              </a:defRPr>
            </a:lvl7pPr>
            <a:lvl8pPr marL="3429000" indent="-228600" algn="ctr" defTabSz="2193925" eaLnBrk="0" fontAlgn="base" hangingPunct="0">
              <a:spcBef>
                <a:spcPct val="0"/>
              </a:spcBef>
              <a:spcAft>
                <a:spcPct val="0"/>
              </a:spcAft>
              <a:defRPr sz="10600">
                <a:solidFill>
                  <a:schemeClr val="tx2"/>
                </a:solidFill>
                <a:latin typeface="Arial" charset="0"/>
                <a:ea typeface="ＭＳ Ｐゴシック" charset="0"/>
              </a:defRPr>
            </a:lvl8pPr>
            <a:lvl9pPr marL="3886200" indent="-228600" algn="ctr" defTabSz="2193925" eaLnBrk="0" fontAlgn="base" hangingPunct="0">
              <a:spcBef>
                <a:spcPct val="0"/>
              </a:spcBef>
              <a:spcAft>
                <a:spcPct val="0"/>
              </a:spcAft>
              <a:defRPr sz="10600">
                <a:solidFill>
                  <a:schemeClr val="tx2"/>
                </a:solidFill>
                <a:latin typeface="Arial" charset="0"/>
                <a:ea typeface="ＭＳ Ｐゴシック" charset="0"/>
              </a:defRPr>
            </a:lvl9pPr>
          </a:lstStyle>
          <a:p>
            <a:pPr eaLnBrk="1" hangingPunct="1">
              <a:spcBef>
                <a:spcPct val="50000"/>
              </a:spcBef>
              <a:defRPr/>
            </a:pPr>
            <a:r>
              <a:rPr lang="en-US" sz="3000" b="1" dirty="0">
                <a:solidFill>
                  <a:srgbClr val="000000"/>
                </a:solidFill>
              </a:rPr>
              <a:t>Acknowledgements</a:t>
            </a:r>
          </a:p>
          <a:p>
            <a:pPr algn="l" eaLnBrk="1" hangingPunct="1">
              <a:spcBef>
                <a:spcPct val="50000"/>
              </a:spcBef>
              <a:defRPr/>
            </a:pPr>
            <a:r>
              <a:rPr lang="en-US" sz="2000" dirty="0">
                <a:solidFill>
                  <a:schemeClr val="tx1"/>
                </a:solidFill>
              </a:rPr>
              <a:t>Our deepest gratitude goes to Wollo University for facilitating and funding our work. We also thank the College of Medicine and Health Science, Director of Research Affairs Office for their great effort in selection, reviewing, and supervision of the study.  Last but not least, we thank the study participants, data collectors, and supervisor for their invaluable contribution.</a:t>
            </a:r>
          </a:p>
        </p:txBody>
      </p:sp>
      <p:sp>
        <p:nvSpPr>
          <p:cNvPr id="35" name="AutoShape 47">
            <a:extLst>
              <a:ext uri="{FF2B5EF4-FFF2-40B4-BE49-F238E27FC236}">
                <a16:creationId xmlns:a16="http://schemas.microsoft.com/office/drawing/2014/main" id="{1AF6A2EC-3E37-5155-C214-C794215D2A5B}"/>
              </a:ext>
            </a:extLst>
          </p:cNvPr>
          <p:cNvSpPr>
            <a:spLocks noChangeArrowheads="1"/>
          </p:cNvSpPr>
          <p:nvPr/>
        </p:nvSpPr>
        <p:spPr bwMode="auto">
          <a:xfrm>
            <a:off x="8448520" y="3224751"/>
            <a:ext cx="7767524" cy="420402"/>
          </a:xfrm>
          <a:prstGeom prst="roundRect">
            <a:avLst>
              <a:gd name="adj" fmla="val 16667"/>
            </a:avLst>
          </a:prstGeom>
          <a:solidFill>
            <a:srgbClr val="2163A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0600">
                <a:solidFill>
                  <a:schemeClr val="tx2"/>
                </a:solidFill>
                <a:latin typeface="Arial" pitchFamily="34" charset="0"/>
                <a:ea typeface="ＭＳ Ｐゴシック" pitchFamily="34" charset="-128"/>
              </a:defRPr>
            </a:lvl1pPr>
            <a:lvl2pPr marL="742950" indent="-285750" eaLnBrk="0" hangingPunct="0">
              <a:defRPr sz="10600">
                <a:solidFill>
                  <a:schemeClr val="tx2"/>
                </a:solidFill>
                <a:latin typeface="Arial" pitchFamily="34" charset="0"/>
                <a:ea typeface="ＭＳ Ｐゴシック" pitchFamily="34" charset="-128"/>
              </a:defRPr>
            </a:lvl2pPr>
            <a:lvl3pPr marL="1143000" indent="-228600" eaLnBrk="0" hangingPunct="0">
              <a:defRPr sz="10600">
                <a:solidFill>
                  <a:schemeClr val="tx2"/>
                </a:solidFill>
                <a:latin typeface="Arial" pitchFamily="34" charset="0"/>
                <a:ea typeface="ＭＳ Ｐゴシック" pitchFamily="34" charset="-128"/>
              </a:defRPr>
            </a:lvl3pPr>
            <a:lvl4pPr marL="1600200" indent="-228600" eaLnBrk="0" hangingPunct="0">
              <a:defRPr sz="10600">
                <a:solidFill>
                  <a:schemeClr val="tx2"/>
                </a:solidFill>
                <a:latin typeface="Arial" pitchFamily="34" charset="0"/>
                <a:ea typeface="ＭＳ Ｐゴシック" pitchFamily="34" charset="-128"/>
              </a:defRPr>
            </a:lvl4pPr>
            <a:lvl5pPr marL="2057400" indent="-228600" eaLnBrk="0" hangingPunct="0">
              <a:defRPr sz="10600">
                <a:solidFill>
                  <a:schemeClr val="tx2"/>
                </a:solidFill>
                <a:latin typeface="Arial" pitchFamily="34" charset="0"/>
                <a:ea typeface="ＭＳ Ｐゴシック" pitchFamily="34" charset="-128"/>
              </a:defRPr>
            </a:lvl5pPr>
            <a:lvl6pPr marL="25146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eaLnBrk="1" hangingPunct="1"/>
            <a:r>
              <a:rPr lang="en-US" altLang="en-US" sz="3600" b="1" dirty="0">
                <a:solidFill>
                  <a:schemeClr val="bg1"/>
                </a:solidFill>
              </a:rPr>
              <a:t>Results </a:t>
            </a:r>
          </a:p>
        </p:txBody>
      </p:sp>
      <p:sp>
        <p:nvSpPr>
          <p:cNvPr id="39" name="AutoShape 47">
            <a:extLst>
              <a:ext uri="{FF2B5EF4-FFF2-40B4-BE49-F238E27FC236}">
                <a16:creationId xmlns:a16="http://schemas.microsoft.com/office/drawing/2014/main" id="{C887AE52-7E51-5DCD-D1D5-ABB0EFEB892C}"/>
              </a:ext>
            </a:extLst>
          </p:cNvPr>
          <p:cNvSpPr>
            <a:spLocks noChangeArrowheads="1"/>
          </p:cNvSpPr>
          <p:nvPr/>
        </p:nvSpPr>
        <p:spPr bwMode="auto">
          <a:xfrm>
            <a:off x="8312875" y="13451569"/>
            <a:ext cx="7730741" cy="664490"/>
          </a:xfrm>
          <a:prstGeom prst="roundRect">
            <a:avLst>
              <a:gd name="adj" fmla="val 16667"/>
            </a:avLst>
          </a:prstGeom>
          <a:solidFill>
            <a:srgbClr val="2163A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0600">
                <a:solidFill>
                  <a:schemeClr val="tx2"/>
                </a:solidFill>
                <a:latin typeface="Arial" pitchFamily="34" charset="0"/>
                <a:ea typeface="ＭＳ Ｐゴシック" pitchFamily="34" charset="-128"/>
              </a:defRPr>
            </a:lvl1pPr>
            <a:lvl2pPr marL="742950" indent="-285750" eaLnBrk="0" hangingPunct="0">
              <a:defRPr sz="10600">
                <a:solidFill>
                  <a:schemeClr val="tx2"/>
                </a:solidFill>
                <a:latin typeface="Arial" pitchFamily="34" charset="0"/>
                <a:ea typeface="ＭＳ Ｐゴシック" pitchFamily="34" charset="-128"/>
              </a:defRPr>
            </a:lvl2pPr>
            <a:lvl3pPr marL="1143000" indent="-228600" eaLnBrk="0" hangingPunct="0">
              <a:defRPr sz="10600">
                <a:solidFill>
                  <a:schemeClr val="tx2"/>
                </a:solidFill>
                <a:latin typeface="Arial" pitchFamily="34" charset="0"/>
                <a:ea typeface="ＭＳ Ｐゴシック" pitchFamily="34" charset="-128"/>
              </a:defRPr>
            </a:lvl3pPr>
            <a:lvl4pPr marL="1600200" indent="-228600" eaLnBrk="0" hangingPunct="0">
              <a:defRPr sz="10600">
                <a:solidFill>
                  <a:schemeClr val="tx2"/>
                </a:solidFill>
                <a:latin typeface="Arial" pitchFamily="34" charset="0"/>
                <a:ea typeface="ＭＳ Ｐゴシック" pitchFamily="34" charset="-128"/>
              </a:defRPr>
            </a:lvl4pPr>
            <a:lvl5pPr marL="2057400" indent="-228600" eaLnBrk="0" hangingPunct="0">
              <a:defRPr sz="10600">
                <a:solidFill>
                  <a:schemeClr val="tx2"/>
                </a:solidFill>
                <a:latin typeface="Arial" pitchFamily="34" charset="0"/>
                <a:ea typeface="ＭＳ Ｐゴシック" pitchFamily="34" charset="-128"/>
              </a:defRPr>
            </a:lvl5pPr>
            <a:lvl6pPr marL="25146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eaLnBrk="1" hangingPunct="1"/>
            <a:r>
              <a:rPr lang="en-US" altLang="en-US" sz="2800" b="1" dirty="0">
                <a:solidFill>
                  <a:schemeClr val="bg1"/>
                </a:solidFill>
              </a:rPr>
              <a:t>Conclusion and Recommendations </a:t>
            </a:r>
          </a:p>
        </p:txBody>
      </p:sp>
      <p:sp>
        <p:nvSpPr>
          <p:cNvPr id="41" name="Text Box 25">
            <a:extLst>
              <a:ext uri="{FF2B5EF4-FFF2-40B4-BE49-F238E27FC236}">
                <a16:creationId xmlns:a16="http://schemas.microsoft.com/office/drawing/2014/main" id="{607C668C-0C76-77FA-FA13-0BD593338C41}"/>
              </a:ext>
            </a:extLst>
          </p:cNvPr>
          <p:cNvSpPr txBox="1">
            <a:spLocks noChangeArrowheads="1"/>
          </p:cNvSpPr>
          <p:nvPr/>
        </p:nvSpPr>
        <p:spPr bwMode="auto">
          <a:xfrm>
            <a:off x="147815" y="10650552"/>
            <a:ext cx="7730741" cy="10125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6" tIns="45713" rIns="91426" bIns="45713">
            <a:spAutoFit/>
          </a:bodyPr>
          <a:lstStyle>
            <a:lvl1pPr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marL="342900" indent="-3429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A cross-sectional study was conducted from January to March 2024 among 924 pregnant women attending ANC service in the study area.</a:t>
            </a:r>
          </a:p>
          <a:p>
            <a:pPr marL="342900" indent="-3429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Study participants were selected from twelve health </a:t>
            </a:r>
            <a:r>
              <a:rPr lang="en-US" altLang="en-US" sz="2200" dirty="0" err="1">
                <a:solidFill>
                  <a:schemeClr val="tx1"/>
                </a:solidFill>
                <a:latin typeface="Times New Roman" panose="02020603050405020304" pitchFamily="18" charset="0"/>
                <a:cs typeface="Times New Roman" panose="02020603050405020304" pitchFamily="18" charset="0"/>
              </a:rPr>
              <a:t>centres</a:t>
            </a:r>
            <a:r>
              <a:rPr lang="en-US" altLang="en-US" sz="2200" dirty="0">
                <a:solidFill>
                  <a:schemeClr val="tx1"/>
                </a:solidFill>
                <a:latin typeface="Times New Roman" panose="02020603050405020304" pitchFamily="18" charset="0"/>
                <a:cs typeface="Times New Roman" panose="02020603050405020304" pitchFamily="18" charset="0"/>
              </a:rPr>
              <a:t> found in Dessie and Kombolcha</a:t>
            </a:r>
          </a:p>
          <a:p>
            <a:pPr marL="342900" indent="-3429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The questionnaire items of this study were adapted from the original UTAUT2 model which has 7 latent variables to measure behavioral intention to use a specific technology </a:t>
            </a:r>
          </a:p>
          <a:p>
            <a:pPr marL="342900" indent="-3429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To determine the intention to use smartphone pregnancy apps, latent variables from UTAUT 2 such as performance expectancy, effort expectancy, social influence, facilitating conditions, habit, price value, and hedonic motivation were investigated. </a:t>
            </a:r>
          </a:p>
          <a:p>
            <a:pPr marL="342900" indent="-3429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The reliability of the tool was determined using Cronbach’s alpha (Cα), and composite reliability (CR), while construct validity was measured using convergent validity and discriminant validity. Constructs with Cα and CR value &gt; 0.7 and average variance extracted (AVE)&gt;0.5 were considered acceptable. </a:t>
            </a:r>
          </a:p>
          <a:p>
            <a:pPr marL="342900" indent="-3429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The extent of the relationship between variables were analyzed using structural equation modelling (SEM) on AMOS software. </a:t>
            </a:r>
          </a:p>
          <a:p>
            <a:pPr marL="342900" indent="-342900"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T-test and standardized path coefficient computed to measure the association between dependent and independent variables, with 95% confidence intervals, and corresponding p-value to evaluate statistical significance (p-value&lt;0.05).</a:t>
            </a:r>
          </a:p>
          <a:p>
            <a:pPr marL="342900" indent="-342900" algn="l" eaLnBrk="1" hangingPunct="1">
              <a:spcBef>
                <a:spcPct val="50000"/>
              </a:spcBef>
              <a:buFont typeface="Arial" panose="020B0604020202020204" pitchFamily="34" charset="0"/>
              <a:buChar char="•"/>
            </a:pPr>
            <a:endParaRPr lang="en-US" altLang="en-US" sz="2400" dirty="0">
              <a:solidFill>
                <a:schemeClr val="tx1"/>
              </a:solidFill>
            </a:endParaRPr>
          </a:p>
        </p:txBody>
      </p:sp>
      <p:sp>
        <p:nvSpPr>
          <p:cNvPr id="43" name="Text Box 21">
            <a:extLst>
              <a:ext uri="{FF2B5EF4-FFF2-40B4-BE49-F238E27FC236}">
                <a16:creationId xmlns:a16="http://schemas.microsoft.com/office/drawing/2014/main" id="{4E3753A4-21AA-A528-0BE6-AF43BBE3F798}"/>
              </a:ext>
            </a:extLst>
          </p:cNvPr>
          <p:cNvSpPr txBox="1">
            <a:spLocks noChangeArrowheads="1"/>
          </p:cNvSpPr>
          <p:nvPr/>
        </p:nvSpPr>
        <p:spPr bwMode="auto">
          <a:xfrm>
            <a:off x="0" y="26089"/>
            <a:ext cx="16459200" cy="3108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6" tIns="45713" rIns="91426" bIns="45713">
            <a:spAutoFit/>
          </a:bodyPr>
          <a:lstStyle>
            <a:lvl1pPr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eaLnBrk="1" hangingPunct="1">
              <a:spcBef>
                <a:spcPct val="50000"/>
              </a:spcBef>
            </a:pPr>
            <a:r>
              <a:rPr lang="en-US" altLang="ja-JP" sz="2800" b="1" dirty="0">
                <a:solidFill>
                  <a:schemeClr val="accent3">
                    <a:lumMod val="85000"/>
                  </a:schemeClr>
                </a:solidFill>
                <a:latin typeface="Times New Roman" panose="02020603050405020304" pitchFamily="18" charset="0"/>
                <a:cs typeface="Times New Roman" panose="02020603050405020304" pitchFamily="18" charset="0"/>
              </a:rPr>
              <a:t>Intention to use smartphone pregnancy apps and predictors among pregnant women attending ANC service in Dessie city and Kombolcha town public health facilities, north-east Ethiopia, 2024. An extended Unified Theory of Acceptance and Use of Technology model-based framework</a:t>
            </a:r>
          </a:p>
          <a:p>
            <a:pPr eaLnBrk="1" hangingPunct="1">
              <a:spcBef>
                <a:spcPct val="50000"/>
              </a:spcBef>
            </a:pPr>
            <a:r>
              <a:rPr lang="en-US" altLang="ja-JP" sz="2800" dirty="0">
                <a:solidFill>
                  <a:schemeClr val="accent3">
                    <a:lumMod val="85000"/>
                  </a:schemeClr>
                </a:solidFill>
                <a:latin typeface="Times New Roman" panose="02020603050405020304" pitchFamily="18" charset="0"/>
                <a:cs typeface="Times New Roman" panose="02020603050405020304" pitchFamily="18" charset="0"/>
              </a:rPr>
              <a:t>Shimels Derso Kebede*, </a:t>
            </a:r>
            <a:r>
              <a:rPr lang="en-US" altLang="ja-JP" sz="2800" dirty="0" err="1">
                <a:solidFill>
                  <a:schemeClr val="accent3">
                    <a:lumMod val="85000"/>
                  </a:schemeClr>
                </a:solidFill>
                <a:latin typeface="Times New Roman" panose="02020603050405020304" pitchFamily="18" charset="0"/>
                <a:cs typeface="Times New Roman" panose="02020603050405020304" pitchFamily="18" charset="0"/>
              </a:rPr>
              <a:t>Yawkal</a:t>
            </a:r>
            <a:r>
              <a:rPr lang="en-US" altLang="ja-JP" sz="2800" dirty="0">
                <a:solidFill>
                  <a:schemeClr val="accent3">
                    <a:lumMod val="85000"/>
                  </a:schemeClr>
                </a:solidFill>
                <a:latin typeface="Times New Roman" panose="02020603050405020304" pitchFamily="18" charset="0"/>
                <a:cs typeface="Times New Roman" panose="02020603050405020304" pitchFamily="18" charset="0"/>
              </a:rPr>
              <a:t> </a:t>
            </a:r>
            <a:r>
              <a:rPr lang="en-US" altLang="ja-JP" sz="2800" dirty="0" err="1">
                <a:solidFill>
                  <a:schemeClr val="accent3">
                    <a:lumMod val="85000"/>
                  </a:schemeClr>
                </a:solidFill>
                <a:latin typeface="Times New Roman" panose="02020603050405020304" pitchFamily="18" charset="0"/>
                <a:cs typeface="Times New Roman" panose="02020603050405020304" pitchFamily="18" charset="0"/>
              </a:rPr>
              <a:t>Tsega</a:t>
            </a:r>
            <a:r>
              <a:rPr lang="en-US" altLang="ja-JP" sz="2800" dirty="0">
                <a:solidFill>
                  <a:schemeClr val="accent3">
                    <a:lumMod val="85000"/>
                  </a:schemeClr>
                </a:solidFill>
                <a:latin typeface="Times New Roman" panose="02020603050405020304" pitchFamily="18" charset="0"/>
                <a:cs typeface="Times New Roman" panose="02020603050405020304" pitchFamily="18" charset="0"/>
              </a:rPr>
              <a:t>*, </a:t>
            </a:r>
            <a:r>
              <a:rPr lang="en-US" altLang="ja-JP" sz="2800" dirty="0" err="1">
                <a:solidFill>
                  <a:schemeClr val="accent3">
                    <a:lumMod val="85000"/>
                  </a:schemeClr>
                </a:solidFill>
                <a:latin typeface="Times New Roman" panose="02020603050405020304" pitchFamily="18" charset="0"/>
                <a:cs typeface="Times New Roman" panose="02020603050405020304" pitchFamily="18" charset="0"/>
              </a:rPr>
              <a:t>Mandefro</a:t>
            </a:r>
            <a:r>
              <a:rPr lang="en-US" altLang="ja-JP" sz="2800" dirty="0">
                <a:solidFill>
                  <a:schemeClr val="accent3">
                    <a:lumMod val="85000"/>
                  </a:schemeClr>
                </a:solidFill>
                <a:latin typeface="Times New Roman" panose="02020603050405020304" pitchFamily="18" charset="0"/>
                <a:cs typeface="Times New Roman" panose="02020603050405020304" pitchFamily="18" charset="0"/>
              </a:rPr>
              <a:t> Asfaw </a:t>
            </a:r>
            <a:r>
              <a:rPr lang="en-US" altLang="ja-JP" sz="2800" dirty="0" err="1">
                <a:solidFill>
                  <a:schemeClr val="accent3">
                    <a:lumMod val="85000"/>
                  </a:schemeClr>
                </a:solidFill>
                <a:latin typeface="Times New Roman" panose="02020603050405020304" pitchFamily="18" charset="0"/>
                <a:cs typeface="Times New Roman" panose="02020603050405020304" pitchFamily="18" charset="0"/>
              </a:rPr>
              <a:t>Geremew</a:t>
            </a:r>
            <a:r>
              <a:rPr lang="en-US" altLang="ja-JP" sz="2800" dirty="0">
                <a:solidFill>
                  <a:schemeClr val="accent3">
                    <a:lumMod val="85000"/>
                  </a:schemeClr>
                </a:solidFill>
                <a:latin typeface="Times New Roman" panose="02020603050405020304" pitchFamily="18" charset="0"/>
                <a:cs typeface="Times New Roman" panose="02020603050405020304" pitchFamily="18" charset="0"/>
              </a:rPr>
              <a:t>*, </a:t>
            </a:r>
            <a:r>
              <a:rPr lang="en-US" altLang="ja-JP" sz="2800" dirty="0" err="1">
                <a:solidFill>
                  <a:schemeClr val="accent3">
                    <a:lumMod val="85000"/>
                  </a:schemeClr>
                </a:solidFill>
                <a:latin typeface="Times New Roman" panose="02020603050405020304" pitchFamily="18" charset="0"/>
                <a:cs typeface="Times New Roman" panose="02020603050405020304" pitchFamily="18" charset="0"/>
              </a:rPr>
              <a:t>Ermias</a:t>
            </a:r>
            <a:r>
              <a:rPr lang="en-US" altLang="ja-JP" sz="2800" dirty="0">
                <a:solidFill>
                  <a:schemeClr val="accent3">
                    <a:lumMod val="85000"/>
                  </a:schemeClr>
                </a:solidFill>
                <a:latin typeface="Times New Roman" panose="02020603050405020304" pitchFamily="18" charset="0"/>
                <a:cs typeface="Times New Roman" panose="02020603050405020304" pitchFamily="18" charset="0"/>
              </a:rPr>
              <a:t> Bekele </a:t>
            </a:r>
            <a:r>
              <a:rPr lang="en-US" altLang="ja-JP" sz="2800" dirty="0" err="1">
                <a:solidFill>
                  <a:schemeClr val="accent3">
                    <a:lumMod val="85000"/>
                  </a:schemeClr>
                </a:solidFill>
                <a:latin typeface="Times New Roman" panose="02020603050405020304" pitchFamily="18" charset="0"/>
                <a:cs typeface="Times New Roman" panose="02020603050405020304" pitchFamily="18" charset="0"/>
              </a:rPr>
              <a:t>Enyew</a:t>
            </a:r>
            <a:r>
              <a:rPr lang="en-US" altLang="ja-JP" sz="2800" dirty="0">
                <a:solidFill>
                  <a:schemeClr val="accent3">
                    <a:lumMod val="85000"/>
                  </a:schemeClr>
                </a:solidFill>
                <a:latin typeface="Times New Roman" panose="02020603050405020304" pitchFamily="18" charset="0"/>
                <a:cs typeface="Times New Roman" panose="02020603050405020304" pitchFamily="18" charset="0"/>
              </a:rPr>
              <a:t>*</a:t>
            </a:r>
          </a:p>
          <a:p>
            <a:pPr eaLnBrk="1" hangingPunct="1">
              <a:spcBef>
                <a:spcPct val="50000"/>
              </a:spcBef>
            </a:pPr>
            <a:r>
              <a:rPr lang="en-US" altLang="ja-JP" sz="2800" dirty="0">
                <a:solidFill>
                  <a:schemeClr val="accent3">
                    <a:lumMod val="85000"/>
                  </a:schemeClr>
                </a:solidFill>
                <a:latin typeface="Times New Roman" panose="02020603050405020304" pitchFamily="18" charset="0"/>
                <a:cs typeface="Times New Roman" panose="02020603050405020304" pitchFamily="18" charset="0"/>
              </a:rPr>
              <a:t>Affiliations</a:t>
            </a:r>
            <a:br>
              <a:rPr lang="en-US" altLang="ja-JP" sz="2800" dirty="0">
                <a:solidFill>
                  <a:schemeClr val="accent3">
                    <a:lumMod val="85000"/>
                  </a:schemeClr>
                </a:solidFill>
                <a:latin typeface="Times New Roman" panose="02020603050405020304" pitchFamily="18" charset="0"/>
                <a:cs typeface="Times New Roman" panose="02020603050405020304" pitchFamily="18" charset="0"/>
              </a:rPr>
            </a:br>
            <a:r>
              <a:rPr lang="en-US" altLang="ja-JP" sz="2800" dirty="0">
                <a:solidFill>
                  <a:schemeClr val="accent3">
                    <a:lumMod val="85000"/>
                  </a:schemeClr>
                </a:solidFill>
                <a:latin typeface="Times New Roman" panose="02020603050405020304" pitchFamily="18" charset="0"/>
                <a:cs typeface="Times New Roman" panose="02020603050405020304" pitchFamily="18" charset="0"/>
              </a:rPr>
              <a:t>* College of Medicine and Health Sciences, Wollo University </a:t>
            </a:r>
          </a:p>
        </p:txBody>
      </p:sp>
      <p:pic>
        <p:nvPicPr>
          <p:cNvPr id="2085" name="Picture 37">
            <a:extLst>
              <a:ext uri="{FF2B5EF4-FFF2-40B4-BE49-F238E27FC236}">
                <a16:creationId xmlns:a16="http://schemas.microsoft.com/office/drawing/2014/main" id="{ABF2DF23-4044-4D0B-8688-606259AF0E4B}"/>
              </a:ext>
            </a:extLst>
          </p:cNvPr>
          <p:cNvPicPr>
            <a:picLocks noChangeAspect="1" noChangeArrowheads="1"/>
          </p:cNvPicPr>
          <p:nvPr/>
        </p:nvPicPr>
        <p:blipFill>
          <a:blip r:embed="rId4"/>
          <a:stretch>
            <a:fillRect/>
          </a:stretch>
        </p:blipFill>
        <p:spPr bwMode="auto">
          <a:xfrm>
            <a:off x="8308399" y="5461828"/>
            <a:ext cx="3686592" cy="2608051"/>
          </a:xfrm>
          <a:prstGeom prst="rect">
            <a:avLst/>
          </a:prstGeom>
          <a:noFill/>
          <a:extLst>
            <a:ext uri="{909E8E84-426E-40DD-AFC4-6F175D3DCCD1}">
              <a14:hiddenFill xmlns:a14="http://schemas.microsoft.com/office/drawing/2010/main">
                <a:solidFill>
                  <a:srgbClr val="FFFFFF"/>
                </a:solidFill>
              </a14:hiddenFill>
            </a:ext>
          </a:extLst>
        </p:spPr>
      </p:pic>
      <p:sp>
        <p:nvSpPr>
          <p:cNvPr id="45" name="Text Box 23">
            <a:extLst>
              <a:ext uri="{FF2B5EF4-FFF2-40B4-BE49-F238E27FC236}">
                <a16:creationId xmlns:a16="http://schemas.microsoft.com/office/drawing/2014/main" id="{4B74163B-29A4-B3B6-CB46-B04BF2441D0F}"/>
              </a:ext>
            </a:extLst>
          </p:cNvPr>
          <p:cNvSpPr txBox="1">
            <a:spLocks noChangeArrowheads="1"/>
          </p:cNvSpPr>
          <p:nvPr/>
        </p:nvSpPr>
        <p:spPr bwMode="auto">
          <a:xfrm>
            <a:off x="8408776" y="8064865"/>
            <a:ext cx="3766727" cy="461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6" tIns="45713" rIns="91426" bIns="45713">
            <a:spAutoFit/>
          </a:bodyPr>
          <a:lstStyle>
            <a:lvl1pPr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algn="l" eaLnBrk="1" hangingPunct="1">
              <a:spcBef>
                <a:spcPct val="50000"/>
              </a:spcBef>
            </a:pPr>
            <a:r>
              <a:rPr lang="en-US" altLang="en-US" sz="1200" dirty="0">
                <a:solidFill>
                  <a:schemeClr val="tx1"/>
                </a:solidFill>
                <a:latin typeface="Times New Roman" panose="02020603050405020304" pitchFamily="18" charset="0"/>
                <a:cs typeface="Times New Roman" panose="02020603050405020304" pitchFamily="18" charset="0"/>
              </a:rPr>
              <a:t>Fig: Structural model of predictors and intention to use smartphone pregnancy apps</a:t>
            </a:r>
          </a:p>
        </p:txBody>
      </p:sp>
      <p:sp>
        <p:nvSpPr>
          <p:cNvPr id="48" name="Text Box 23">
            <a:extLst>
              <a:ext uri="{FF2B5EF4-FFF2-40B4-BE49-F238E27FC236}">
                <a16:creationId xmlns:a16="http://schemas.microsoft.com/office/drawing/2014/main" id="{A7335FDA-A50B-6AF8-A147-8BF92B53F8F6}"/>
              </a:ext>
            </a:extLst>
          </p:cNvPr>
          <p:cNvSpPr txBox="1">
            <a:spLocks noChangeArrowheads="1"/>
          </p:cNvSpPr>
          <p:nvPr/>
        </p:nvSpPr>
        <p:spPr bwMode="auto">
          <a:xfrm>
            <a:off x="8275476" y="8686800"/>
            <a:ext cx="8155651" cy="4662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6" tIns="45713" rIns="91426" bIns="45713">
            <a:spAutoFit/>
          </a:bodyPr>
          <a:lstStyle>
            <a:lvl1pPr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marL="174625" indent="-174625"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Social Influence (SI) also positively predicted IU (β = 0.46, 95% CI: 0.12 to 1.49, p = 0.01), demonstrating that peer and social pressures contribute to behavioral intention. </a:t>
            </a:r>
          </a:p>
          <a:p>
            <a:pPr marL="174625" indent="-174625"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Facilitating Conditions (FC) had a significant positive effect on IU (β = 0.30, 95% CI: 0.07 to 0.98, p = 0.02), confirming that the availability of resources and support encourages intention to use.</a:t>
            </a:r>
          </a:p>
          <a:p>
            <a:pPr marL="174625" indent="-174625"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Price Value (PV) demonstrated a significant negative effect on IU (β = −0.66, 95% CI: −1.64 to −0.36, p &lt; 0.001), indicating that higher perceived cost or lower perceived value reduces users’ intention to adopt the system.</a:t>
            </a:r>
          </a:p>
          <a:p>
            <a:pPr marL="174625" indent="-174625" algn="just" eaLnBrk="1" hangingPunct="1">
              <a:spcBef>
                <a:spcPct val="50000"/>
              </a:spcBef>
              <a:buFont typeface="Arial" panose="020B0604020202020204" pitchFamily="34" charset="0"/>
              <a:buChar char="•"/>
            </a:pPr>
            <a:r>
              <a:rPr lang="en-US" altLang="en-US" sz="2200" dirty="0">
                <a:solidFill>
                  <a:schemeClr val="tx1"/>
                </a:solidFill>
                <a:latin typeface="Times New Roman" panose="02020603050405020304" pitchFamily="18" charset="0"/>
                <a:cs typeface="Times New Roman" panose="02020603050405020304" pitchFamily="18" charset="0"/>
              </a:rPr>
              <a:t>Hedonic Motivation(HM) and Habit(HB) were not significant predictors. </a:t>
            </a:r>
          </a:p>
        </p:txBody>
      </p:sp>
      <p:sp>
        <p:nvSpPr>
          <p:cNvPr id="21" name="Text Box 23">
            <a:extLst>
              <a:ext uri="{FF2B5EF4-FFF2-40B4-BE49-F238E27FC236}">
                <a16:creationId xmlns:a16="http://schemas.microsoft.com/office/drawing/2014/main" id="{786C40CD-BD90-4D7D-AD7C-7F08E5D83F53}"/>
              </a:ext>
            </a:extLst>
          </p:cNvPr>
          <p:cNvSpPr txBox="1">
            <a:spLocks noChangeArrowheads="1"/>
          </p:cNvSpPr>
          <p:nvPr/>
        </p:nvSpPr>
        <p:spPr bwMode="auto">
          <a:xfrm>
            <a:off x="12115800" y="5495808"/>
            <a:ext cx="4272967" cy="3162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6" tIns="45713" rIns="91426" bIns="45713">
            <a:spAutoFit/>
          </a:bodyPr>
          <a:lstStyle>
            <a:lvl1pPr defTabSz="2193925" eaLnBrk="0" hangingPunct="0">
              <a:defRPr sz="10600">
                <a:solidFill>
                  <a:schemeClr val="tx2"/>
                </a:solidFill>
                <a:latin typeface="Arial" pitchFamily="34" charset="0"/>
                <a:ea typeface="ＭＳ Ｐゴシック" pitchFamily="34" charset="-128"/>
              </a:defRPr>
            </a:lvl1pPr>
            <a:lvl2pPr marL="742950" indent="-285750" defTabSz="2193925" eaLnBrk="0" hangingPunct="0">
              <a:defRPr sz="10600">
                <a:solidFill>
                  <a:schemeClr val="tx2"/>
                </a:solidFill>
                <a:latin typeface="Arial" pitchFamily="34" charset="0"/>
                <a:ea typeface="ＭＳ Ｐゴシック" pitchFamily="34" charset="-128"/>
              </a:defRPr>
            </a:lvl2pPr>
            <a:lvl3pPr marL="1143000" indent="-228600" defTabSz="2193925" eaLnBrk="0" hangingPunct="0">
              <a:defRPr sz="10600">
                <a:solidFill>
                  <a:schemeClr val="tx2"/>
                </a:solidFill>
                <a:latin typeface="Arial" pitchFamily="34" charset="0"/>
                <a:ea typeface="ＭＳ Ｐゴシック" pitchFamily="34" charset="-128"/>
              </a:defRPr>
            </a:lvl3pPr>
            <a:lvl4pPr marL="1600200" indent="-228600" defTabSz="2193925" eaLnBrk="0" hangingPunct="0">
              <a:defRPr sz="10600">
                <a:solidFill>
                  <a:schemeClr val="tx2"/>
                </a:solidFill>
                <a:latin typeface="Arial" pitchFamily="34" charset="0"/>
                <a:ea typeface="ＭＳ Ｐゴシック" pitchFamily="34" charset="-128"/>
              </a:defRPr>
            </a:lvl4pPr>
            <a:lvl5pPr marL="2057400" indent="-228600" defTabSz="2193925" eaLnBrk="0" hangingPunct="0">
              <a:defRPr sz="10600">
                <a:solidFill>
                  <a:schemeClr val="tx2"/>
                </a:solidFill>
                <a:latin typeface="Arial" pitchFamily="34" charset="0"/>
                <a:ea typeface="ＭＳ Ｐゴシック" pitchFamily="34" charset="-128"/>
              </a:defRPr>
            </a:lvl5pPr>
            <a:lvl6pPr marL="25146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6pPr>
            <a:lvl7pPr marL="29718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7pPr>
            <a:lvl8pPr marL="34290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8pPr>
            <a:lvl9pPr marL="3886200" indent="-228600" algn="ctr" defTabSz="2193925" eaLnBrk="0" fontAlgn="base" hangingPunct="0">
              <a:spcBef>
                <a:spcPct val="0"/>
              </a:spcBef>
              <a:spcAft>
                <a:spcPct val="0"/>
              </a:spcAft>
              <a:defRPr sz="10600">
                <a:solidFill>
                  <a:schemeClr val="tx2"/>
                </a:solidFill>
                <a:latin typeface="Arial" pitchFamily="34" charset="0"/>
                <a:ea typeface="ＭＳ Ｐゴシック" pitchFamily="34" charset="-128"/>
              </a:defRPr>
            </a:lvl9pPr>
          </a:lstStyle>
          <a:p>
            <a:pPr marL="114300" indent="-114300" algn="just" eaLnBrk="1" hangingPunct="1">
              <a:spcBef>
                <a:spcPct val="50000"/>
              </a:spcBef>
              <a:buFont typeface="Arial" panose="020B0604020202020204" pitchFamily="34" charset="0"/>
              <a:buChar char="•"/>
            </a:pPr>
            <a:r>
              <a:rPr lang="en-US" altLang="en-US" sz="1900" dirty="0">
                <a:solidFill>
                  <a:schemeClr val="tx1"/>
                </a:solidFill>
                <a:latin typeface="Times New Roman" panose="02020603050405020304" pitchFamily="18" charset="0"/>
                <a:cs typeface="Times New Roman" panose="02020603050405020304" pitchFamily="18" charset="0"/>
              </a:rPr>
              <a:t>Performance Expectancy (PE) showed a significant negative effect on Intention to Use (β = −0.53, 95% CI: −0.64 to −0.21, p = 0.03), indicating that higher PE was associated with lower IU. </a:t>
            </a:r>
          </a:p>
          <a:p>
            <a:pPr marL="114300" indent="-114300" algn="just" eaLnBrk="1" hangingPunct="1">
              <a:spcBef>
                <a:spcPct val="50000"/>
              </a:spcBef>
              <a:buFont typeface="Arial" panose="020B0604020202020204" pitchFamily="34" charset="0"/>
              <a:buChar char="•"/>
            </a:pPr>
            <a:r>
              <a:rPr lang="en-US" altLang="en-US" sz="1900" dirty="0">
                <a:solidFill>
                  <a:schemeClr val="tx1"/>
                </a:solidFill>
                <a:latin typeface="Times New Roman" panose="02020603050405020304" pitchFamily="18" charset="0"/>
                <a:cs typeface="Times New Roman" panose="02020603050405020304" pitchFamily="18" charset="0"/>
              </a:rPr>
              <a:t>Effort Expectancy (EE) had a positive and significant effect on IU (β = 0.59, 95% CI: 0.36 to 1.27, p = 0.001), suggesting that perceived ease of use positively influenced users’ intention.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2193925" rtl="0" eaLnBrk="1" fontAlgn="base" latinLnBrk="0" hangingPunct="1">
          <a:lnSpc>
            <a:spcPct val="100000"/>
          </a:lnSpc>
          <a:spcBef>
            <a:spcPct val="0"/>
          </a:spcBef>
          <a:spcAft>
            <a:spcPct val="0"/>
          </a:spcAft>
          <a:buClrTx/>
          <a:buSzTx/>
          <a:buFontTx/>
          <a:buNone/>
          <a:tabLst/>
          <a:defRPr kumimoji="0" lang="en-US" sz="10600" b="0" i="0" u="none" strike="noStrike" cap="none" normalizeH="0" baseline="0">
            <a:ln>
              <a:noFill/>
            </a:ln>
            <a:solidFill>
              <a:schemeClr val="tx2"/>
            </a:solidFill>
            <a:effectLst/>
            <a:latin typeface="Arial" pitchFamily="-65"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2193925" rtl="0" eaLnBrk="1" fontAlgn="base" latinLnBrk="0" hangingPunct="1">
          <a:lnSpc>
            <a:spcPct val="100000"/>
          </a:lnSpc>
          <a:spcBef>
            <a:spcPct val="0"/>
          </a:spcBef>
          <a:spcAft>
            <a:spcPct val="0"/>
          </a:spcAft>
          <a:buClrTx/>
          <a:buSzTx/>
          <a:buFontTx/>
          <a:buNone/>
          <a:tabLst/>
          <a:defRPr kumimoji="0" lang="en-US" sz="10600" b="0" i="0" u="none" strike="noStrike" cap="none" normalizeH="0" baseline="0">
            <a:ln>
              <a:noFill/>
            </a:ln>
            <a:solidFill>
              <a:schemeClr val="tx2"/>
            </a:solidFill>
            <a:effectLst/>
            <a:latin typeface="Arial" pitchFamily="-65"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2340</TotalTime>
  <Words>861</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ＭＳ Ｐゴシック</vt:lpstr>
      <vt:lpstr>Arial</vt:lpstr>
      <vt:lpstr>Oswald</vt:lpstr>
      <vt:lpstr>Times New Roman</vt:lpstr>
      <vt:lpstr>Default Design</vt:lpstr>
      <vt:lpstr>PowerPoint Presentation</vt:lpstr>
    </vt:vector>
  </TitlesOfParts>
  <Company>SciFor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Posters1st</dc:creator>
  <cp:lastModifiedBy>Shimels Derso</cp:lastModifiedBy>
  <cp:revision>233</cp:revision>
  <dcterms:created xsi:type="dcterms:W3CDTF">2003-12-17T18:44:28Z</dcterms:created>
  <dcterms:modified xsi:type="dcterms:W3CDTF">2025-11-17T21:25:22Z</dcterms:modified>
</cp:coreProperties>
</file>