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147376742" r:id="rId2"/>
    <p:sldId id="1107" r:id="rId3"/>
    <p:sldId id="2147474463" r:id="rId4"/>
    <p:sldId id="2147474459" r:id="rId5"/>
    <p:sldId id="2147474452" r:id="rId6"/>
    <p:sldId id="2147474453" r:id="rId7"/>
    <p:sldId id="2147474461" r:id="rId8"/>
    <p:sldId id="2147474454" r:id="rId9"/>
    <p:sldId id="2147474457" r:id="rId10"/>
    <p:sldId id="2147474458" r:id="rId11"/>
    <p:sldId id="2147474455" r:id="rId12"/>
    <p:sldId id="2147474464" r:id="rId13"/>
    <p:sldId id="2147474456" r:id="rId14"/>
    <p:sldId id="2147376067" r:id="rId15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DC5CC-F680-445A-8D34-FCE0C167C9AA}" v="18" dt="2025-12-05T04:39:16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94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ubshet Negash" userId="af0267c0-64b3-4277-86cd-0d2c846c5229" providerId="ADAL" clId="{1167D690-3433-40CF-BF72-99A0561B0F85}"/>
    <pc:docChg chg="undo custSel addSld delSld modSld">
      <pc:chgData name="Wubshet Negash" userId="af0267c0-64b3-4277-86cd-0d2c846c5229" providerId="ADAL" clId="{1167D690-3433-40CF-BF72-99A0561B0F85}" dt="2025-12-05T04:42:31.977" v="2487" actId="2696"/>
      <pc:docMkLst>
        <pc:docMk/>
      </pc:docMkLst>
      <pc:sldChg chg="delSp modSp add del mod">
        <pc:chgData name="Wubshet Negash" userId="af0267c0-64b3-4277-86cd-0d2c846c5229" providerId="ADAL" clId="{1167D690-3433-40CF-BF72-99A0561B0F85}" dt="2025-12-04T18:54:20.982" v="1300" actId="2696"/>
        <pc:sldMkLst>
          <pc:docMk/>
          <pc:sldMk cId="0" sldId="256"/>
        </pc:sldMkLst>
      </pc:sldChg>
      <pc:sldChg chg="modSp mod">
        <pc:chgData name="Wubshet Negash" userId="af0267c0-64b3-4277-86cd-0d2c846c5229" providerId="ADAL" clId="{1167D690-3433-40CF-BF72-99A0561B0F85}" dt="2025-11-18T12:31:33.674" v="1044" actId="20577"/>
        <pc:sldMkLst>
          <pc:docMk/>
          <pc:sldMk cId="269277662" sldId="1107"/>
        </pc:sldMkLst>
        <pc:spChg chg="mod">
          <ac:chgData name="Wubshet Negash" userId="af0267c0-64b3-4277-86cd-0d2c846c5229" providerId="ADAL" clId="{1167D690-3433-40CF-BF72-99A0561B0F85}" dt="2025-11-18T12:31:33.674" v="1044" actId="20577"/>
          <ac:spMkLst>
            <pc:docMk/>
            <pc:sldMk cId="269277662" sldId="1107"/>
            <ac:spMk id="3" creationId="{97CAD9BD-EC9E-6AFF-51AD-7BBD8BE7E0E2}"/>
          </ac:spMkLst>
        </pc:spChg>
      </pc:sldChg>
      <pc:sldChg chg="addSp delSp modSp mod modClrScheme chgLayout">
        <pc:chgData name="Wubshet Negash" userId="af0267c0-64b3-4277-86cd-0d2c846c5229" providerId="ADAL" clId="{1167D690-3433-40CF-BF72-99A0561B0F85}" dt="2025-12-04T17:04:05.443" v="1289" actId="1076"/>
        <pc:sldMkLst>
          <pc:docMk/>
          <pc:sldMk cId="1857123008" sldId="2147376742"/>
        </pc:sldMkLst>
        <pc:spChg chg="mod">
          <ac:chgData name="Wubshet Negash" userId="af0267c0-64b3-4277-86cd-0d2c846c5229" providerId="ADAL" clId="{1167D690-3433-40CF-BF72-99A0561B0F85}" dt="2025-12-04T17:04:05.443" v="1289" actId="1076"/>
          <ac:spMkLst>
            <pc:docMk/>
            <pc:sldMk cId="1857123008" sldId="2147376742"/>
            <ac:spMk id="2" creationId="{63DEE2CF-C4CF-BDC7-0254-BEFD6E3117A4}"/>
          </ac:spMkLst>
        </pc:spChg>
        <pc:spChg chg="mod ord">
          <ac:chgData name="Wubshet Negash" userId="af0267c0-64b3-4277-86cd-0d2c846c5229" providerId="ADAL" clId="{1167D690-3433-40CF-BF72-99A0561B0F85}" dt="2025-12-03T14:47:11.103" v="1213" actId="26606"/>
          <ac:spMkLst>
            <pc:docMk/>
            <pc:sldMk cId="1857123008" sldId="2147376742"/>
            <ac:spMk id="3" creationId="{2C49E80D-C93F-8DA3-74CF-3F199AE27CE6}"/>
          </ac:spMkLst>
        </pc:spChg>
        <pc:spChg chg="mod">
          <ac:chgData name="Wubshet Negash" userId="af0267c0-64b3-4277-86cd-0d2c846c5229" providerId="ADAL" clId="{1167D690-3433-40CF-BF72-99A0561B0F85}" dt="2025-12-03T14:47:11.103" v="1213" actId="26606"/>
          <ac:spMkLst>
            <pc:docMk/>
            <pc:sldMk cId="1857123008" sldId="2147376742"/>
            <ac:spMk id="6" creationId="{995C4798-1A70-D32B-C38B-F3715B3BE901}"/>
          </ac:spMkLst>
        </pc:spChg>
      </pc:sldChg>
      <pc:sldChg chg="modSp mod">
        <pc:chgData name="Wubshet Negash" userId="af0267c0-64b3-4277-86cd-0d2c846c5229" providerId="ADAL" clId="{1167D690-3433-40CF-BF72-99A0561B0F85}" dt="2025-11-18T03:49:27.434" v="963" actId="5793"/>
        <pc:sldMkLst>
          <pc:docMk/>
          <pc:sldMk cId="3055167870" sldId="2147474452"/>
        </pc:sldMkLst>
        <pc:spChg chg="mod">
          <ac:chgData name="Wubshet Negash" userId="af0267c0-64b3-4277-86cd-0d2c846c5229" providerId="ADAL" clId="{1167D690-3433-40CF-BF72-99A0561B0F85}" dt="2025-11-18T03:49:27.434" v="963" actId="5793"/>
          <ac:spMkLst>
            <pc:docMk/>
            <pc:sldMk cId="3055167870" sldId="2147474452"/>
            <ac:spMk id="3" creationId="{BA18BA7B-B966-6A0B-AE20-39BCF4130DA8}"/>
          </ac:spMkLst>
        </pc:spChg>
      </pc:sldChg>
      <pc:sldChg chg="modSp mod">
        <pc:chgData name="Wubshet Negash" userId="af0267c0-64b3-4277-86cd-0d2c846c5229" providerId="ADAL" clId="{1167D690-3433-40CF-BF72-99A0561B0F85}" dt="2025-11-18T03:49:47.830" v="975" actId="20577"/>
        <pc:sldMkLst>
          <pc:docMk/>
          <pc:sldMk cId="1107060717" sldId="2147474453"/>
        </pc:sldMkLst>
        <pc:spChg chg="mod">
          <ac:chgData name="Wubshet Negash" userId="af0267c0-64b3-4277-86cd-0d2c846c5229" providerId="ADAL" clId="{1167D690-3433-40CF-BF72-99A0561B0F85}" dt="2025-11-18T03:49:47.830" v="975" actId="20577"/>
          <ac:spMkLst>
            <pc:docMk/>
            <pc:sldMk cId="1107060717" sldId="2147474453"/>
            <ac:spMk id="3" creationId="{9AF22FB1-114F-A6ED-3F33-0480CA65F6FC}"/>
          </ac:spMkLst>
        </pc:spChg>
      </pc:sldChg>
      <pc:sldChg chg="addSp delSp modSp mod">
        <pc:chgData name="Wubshet Negash" userId="af0267c0-64b3-4277-86cd-0d2c846c5229" providerId="ADAL" clId="{1167D690-3433-40CF-BF72-99A0561B0F85}" dt="2025-11-17T20:49:44.318" v="179" actId="14100"/>
        <pc:sldMkLst>
          <pc:docMk/>
          <pc:sldMk cId="3704666240" sldId="2147474454"/>
        </pc:sldMkLst>
        <pc:picChg chg="add mod">
          <ac:chgData name="Wubshet Negash" userId="af0267c0-64b3-4277-86cd-0d2c846c5229" providerId="ADAL" clId="{1167D690-3433-40CF-BF72-99A0561B0F85}" dt="2025-11-17T20:47:27.915" v="171" actId="14100"/>
          <ac:picMkLst>
            <pc:docMk/>
            <pc:sldMk cId="3704666240" sldId="2147474454"/>
            <ac:picMk id="5" creationId="{8C5C73CB-5354-304B-8B7F-2A0D11C00D32}"/>
          </ac:picMkLst>
        </pc:picChg>
        <pc:picChg chg="add mod">
          <ac:chgData name="Wubshet Negash" userId="af0267c0-64b3-4277-86cd-0d2c846c5229" providerId="ADAL" clId="{1167D690-3433-40CF-BF72-99A0561B0F85}" dt="2025-11-17T20:49:44.318" v="179" actId="14100"/>
          <ac:picMkLst>
            <pc:docMk/>
            <pc:sldMk cId="3704666240" sldId="2147474454"/>
            <ac:picMk id="7" creationId="{8FB834ED-9F13-B461-62C8-ECFBF57A8A4C}"/>
          </ac:picMkLst>
        </pc:picChg>
        <pc:picChg chg="add mod">
          <ac:chgData name="Wubshet Negash" userId="af0267c0-64b3-4277-86cd-0d2c846c5229" providerId="ADAL" clId="{1167D690-3433-40CF-BF72-99A0561B0F85}" dt="2025-11-17T20:49:24.349" v="178" actId="14100"/>
          <ac:picMkLst>
            <pc:docMk/>
            <pc:sldMk cId="3704666240" sldId="2147474454"/>
            <ac:picMk id="8" creationId="{688B7ECD-E61F-D7D9-0E4B-08B52BF16ED9}"/>
          </ac:picMkLst>
        </pc:picChg>
      </pc:sldChg>
      <pc:sldChg chg="modSp mod">
        <pc:chgData name="Wubshet Negash" userId="af0267c0-64b3-4277-86cd-0d2c846c5229" providerId="ADAL" clId="{1167D690-3433-40CF-BF72-99A0561B0F85}" dt="2025-12-04T19:24:22.717" v="1329" actId="20577"/>
        <pc:sldMkLst>
          <pc:docMk/>
          <pc:sldMk cId="1349933099" sldId="2147474455"/>
        </pc:sldMkLst>
        <pc:spChg chg="mod">
          <ac:chgData name="Wubshet Negash" userId="af0267c0-64b3-4277-86cd-0d2c846c5229" providerId="ADAL" clId="{1167D690-3433-40CF-BF72-99A0561B0F85}" dt="2025-12-04T19:23:15.595" v="1306" actId="20577"/>
          <ac:spMkLst>
            <pc:docMk/>
            <pc:sldMk cId="1349933099" sldId="2147474455"/>
            <ac:spMk id="2" creationId="{98F197D5-DDA1-898F-E8AE-F044302EE571}"/>
          </ac:spMkLst>
        </pc:spChg>
        <pc:spChg chg="mod">
          <ac:chgData name="Wubshet Negash" userId="af0267c0-64b3-4277-86cd-0d2c846c5229" providerId="ADAL" clId="{1167D690-3433-40CF-BF72-99A0561B0F85}" dt="2025-12-04T19:24:22.717" v="1329" actId="20577"/>
          <ac:spMkLst>
            <pc:docMk/>
            <pc:sldMk cId="1349933099" sldId="2147474455"/>
            <ac:spMk id="3" creationId="{F365A091-3606-7E28-55A6-9F7B8B116B88}"/>
          </ac:spMkLst>
        </pc:spChg>
      </pc:sldChg>
      <pc:sldChg chg="modSp mod">
        <pc:chgData name="Wubshet Negash" userId="af0267c0-64b3-4277-86cd-0d2c846c5229" providerId="ADAL" clId="{1167D690-3433-40CF-BF72-99A0561B0F85}" dt="2025-12-04T17:26:25.053" v="1293" actId="207"/>
        <pc:sldMkLst>
          <pc:docMk/>
          <pc:sldMk cId="709091865" sldId="2147474456"/>
        </pc:sldMkLst>
        <pc:spChg chg="mod">
          <ac:chgData name="Wubshet Negash" userId="af0267c0-64b3-4277-86cd-0d2c846c5229" providerId="ADAL" clId="{1167D690-3433-40CF-BF72-99A0561B0F85}" dt="2025-11-17T21:15:33.646" v="479" actId="20577"/>
          <ac:spMkLst>
            <pc:docMk/>
            <pc:sldMk cId="709091865" sldId="2147474456"/>
            <ac:spMk id="2" creationId="{4C2093E9-EAEC-ABA3-9384-4F253620E405}"/>
          </ac:spMkLst>
        </pc:spChg>
        <pc:spChg chg="mod">
          <ac:chgData name="Wubshet Negash" userId="af0267c0-64b3-4277-86cd-0d2c846c5229" providerId="ADAL" clId="{1167D690-3433-40CF-BF72-99A0561B0F85}" dt="2025-12-04T17:26:25.053" v="1293" actId="207"/>
          <ac:spMkLst>
            <pc:docMk/>
            <pc:sldMk cId="709091865" sldId="2147474456"/>
            <ac:spMk id="3" creationId="{3B6346AF-274D-5EAE-FDBC-31D4273998D4}"/>
          </ac:spMkLst>
        </pc:spChg>
      </pc:sldChg>
      <pc:sldChg chg="addSp delSp modSp mod modClrScheme chgLayout">
        <pc:chgData name="Wubshet Negash" userId="af0267c0-64b3-4277-86cd-0d2c846c5229" providerId="ADAL" clId="{1167D690-3433-40CF-BF72-99A0561B0F85}" dt="2025-11-17T20:52:53.825" v="248" actId="14100"/>
        <pc:sldMkLst>
          <pc:docMk/>
          <pc:sldMk cId="766416690" sldId="2147474457"/>
        </pc:sldMkLst>
        <pc:spChg chg="mod">
          <ac:chgData name="Wubshet Negash" userId="af0267c0-64b3-4277-86cd-0d2c846c5229" providerId="ADAL" clId="{1167D690-3433-40CF-BF72-99A0561B0F85}" dt="2025-11-17T20:52:22.825" v="241" actId="26606"/>
          <ac:spMkLst>
            <pc:docMk/>
            <pc:sldMk cId="766416690" sldId="2147474457"/>
            <ac:spMk id="2" creationId="{349EEA47-846E-DD6A-8F73-E5958257D49A}"/>
          </ac:spMkLst>
        </pc:spChg>
        <pc:spChg chg="mod">
          <ac:chgData name="Wubshet Negash" userId="af0267c0-64b3-4277-86cd-0d2c846c5229" providerId="ADAL" clId="{1167D690-3433-40CF-BF72-99A0561B0F85}" dt="2025-11-17T20:52:37.387" v="245" actId="20577"/>
          <ac:spMkLst>
            <pc:docMk/>
            <pc:sldMk cId="766416690" sldId="2147474457"/>
            <ac:spMk id="3" creationId="{DC94DEA7-04DA-DE98-CD58-744A349C70D4}"/>
          </ac:spMkLst>
        </pc:spChg>
        <pc:spChg chg="mod ord">
          <ac:chgData name="Wubshet Negash" userId="af0267c0-64b3-4277-86cd-0d2c846c5229" providerId="ADAL" clId="{1167D690-3433-40CF-BF72-99A0561B0F85}" dt="2025-11-17T20:52:22.825" v="241" actId="26606"/>
          <ac:spMkLst>
            <pc:docMk/>
            <pc:sldMk cId="766416690" sldId="2147474457"/>
            <ac:spMk id="4" creationId="{49BE8ADB-16CF-A37D-D881-99B1BD5D5A6A}"/>
          </ac:spMkLst>
        </pc:spChg>
        <pc:spChg chg="mod">
          <ac:chgData name="Wubshet Negash" userId="af0267c0-64b3-4277-86cd-0d2c846c5229" providerId="ADAL" clId="{1167D690-3433-40CF-BF72-99A0561B0F85}" dt="2025-11-17T20:52:22.825" v="241" actId="26606"/>
          <ac:spMkLst>
            <pc:docMk/>
            <pc:sldMk cId="766416690" sldId="2147474457"/>
            <ac:spMk id="6" creationId="{077B0000-1E1F-74F9-26C5-E537F492FAE2}"/>
          </ac:spMkLst>
        </pc:spChg>
        <pc:picChg chg="add mod">
          <ac:chgData name="Wubshet Negash" userId="af0267c0-64b3-4277-86cd-0d2c846c5229" providerId="ADAL" clId="{1167D690-3433-40CF-BF72-99A0561B0F85}" dt="2025-11-17T20:52:53.825" v="248" actId="14100"/>
          <ac:picMkLst>
            <pc:docMk/>
            <pc:sldMk cId="766416690" sldId="2147474457"/>
            <ac:picMk id="5" creationId="{B9340D96-02F7-BFA0-8FFA-7C28219C5FC2}"/>
          </ac:picMkLst>
        </pc:picChg>
      </pc:sldChg>
      <pc:sldChg chg="addSp delSp modSp mod modClrScheme chgLayout">
        <pc:chgData name="Wubshet Negash" userId="af0267c0-64b3-4277-86cd-0d2c846c5229" providerId="ADAL" clId="{1167D690-3433-40CF-BF72-99A0561B0F85}" dt="2025-11-18T03:52:58.423" v="989" actId="20577"/>
        <pc:sldMkLst>
          <pc:docMk/>
          <pc:sldMk cId="2541661380" sldId="2147474458"/>
        </pc:sldMkLst>
        <pc:spChg chg="mod">
          <ac:chgData name="Wubshet Negash" userId="af0267c0-64b3-4277-86cd-0d2c846c5229" providerId="ADAL" clId="{1167D690-3433-40CF-BF72-99A0561B0F85}" dt="2025-11-17T20:57:37.675" v="255" actId="26606"/>
          <ac:spMkLst>
            <pc:docMk/>
            <pc:sldMk cId="2541661380" sldId="2147474458"/>
            <ac:spMk id="2" creationId="{349EEA47-846E-DD6A-8F73-E5958257D49A}"/>
          </ac:spMkLst>
        </pc:spChg>
        <pc:spChg chg="mod ord">
          <ac:chgData name="Wubshet Negash" userId="af0267c0-64b3-4277-86cd-0d2c846c5229" providerId="ADAL" clId="{1167D690-3433-40CF-BF72-99A0561B0F85}" dt="2025-11-17T20:57:37.675" v="255" actId="26606"/>
          <ac:spMkLst>
            <pc:docMk/>
            <pc:sldMk cId="2541661380" sldId="2147474458"/>
            <ac:spMk id="4" creationId="{49BE8ADB-16CF-A37D-D881-99B1BD5D5A6A}"/>
          </ac:spMkLst>
        </pc:spChg>
        <pc:spChg chg="mod ord">
          <ac:chgData name="Wubshet Negash" userId="af0267c0-64b3-4277-86cd-0d2c846c5229" providerId="ADAL" clId="{1167D690-3433-40CF-BF72-99A0561B0F85}" dt="2025-11-18T03:52:58.423" v="989" actId="20577"/>
          <ac:spMkLst>
            <pc:docMk/>
            <pc:sldMk cId="2541661380" sldId="2147474458"/>
            <ac:spMk id="6" creationId="{077B0000-1E1F-74F9-26C5-E537F492FAE2}"/>
          </ac:spMkLst>
        </pc:spChg>
        <pc:picChg chg="add mod">
          <ac:chgData name="Wubshet Negash" userId="af0267c0-64b3-4277-86cd-0d2c846c5229" providerId="ADAL" clId="{1167D690-3433-40CF-BF72-99A0561B0F85}" dt="2025-11-17T20:58:50.980" v="264" actId="14100"/>
          <ac:picMkLst>
            <pc:docMk/>
            <pc:sldMk cId="2541661380" sldId="2147474458"/>
            <ac:picMk id="5" creationId="{1248C738-A12A-4882-2F71-4D1482362F85}"/>
          </ac:picMkLst>
        </pc:picChg>
      </pc:sldChg>
      <pc:sldChg chg="modSp mod">
        <pc:chgData name="Wubshet Negash" userId="af0267c0-64b3-4277-86cd-0d2c846c5229" providerId="ADAL" clId="{1167D690-3433-40CF-BF72-99A0561B0F85}" dt="2025-12-01T08:05:03.124" v="1075" actId="20577"/>
        <pc:sldMkLst>
          <pc:docMk/>
          <pc:sldMk cId="322830516" sldId="2147474459"/>
        </pc:sldMkLst>
        <pc:spChg chg="mod">
          <ac:chgData name="Wubshet Negash" userId="af0267c0-64b3-4277-86cd-0d2c846c5229" providerId="ADAL" clId="{1167D690-3433-40CF-BF72-99A0561B0F85}" dt="2025-12-01T08:05:03.124" v="1075" actId="20577"/>
          <ac:spMkLst>
            <pc:docMk/>
            <pc:sldMk cId="322830516" sldId="2147474459"/>
            <ac:spMk id="3" creationId="{319666A9-C234-F0A2-40CE-5386CDA2C074}"/>
          </ac:spMkLst>
        </pc:spChg>
      </pc:sldChg>
      <pc:sldChg chg="modSp mod">
        <pc:chgData name="Wubshet Negash" userId="af0267c0-64b3-4277-86cd-0d2c846c5229" providerId="ADAL" clId="{1167D690-3433-40CF-BF72-99A0561B0F85}" dt="2025-11-18T12:29:54.123" v="1043" actId="20577"/>
        <pc:sldMkLst>
          <pc:docMk/>
          <pc:sldMk cId="3341625745" sldId="2147474461"/>
        </pc:sldMkLst>
        <pc:spChg chg="mod">
          <ac:chgData name="Wubshet Negash" userId="af0267c0-64b3-4277-86cd-0d2c846c5229" providerId="ADAL" clId="{1167D690-3433-40CF-BF72-99A0561B0F85}" dt="2025-11-18T12:29:54.123" v="1043" actId="20577"/>
          <ac:spMkLst>
            <pc:docMk/>
            <pc:sldMk cId="3341625745" sldId="2147474461"/>
            <ac:spMk id="3" creationId="{9AF22FB1-114F-A6ED-3F33-0480CA65F6FC}"/>
          </ac:spMkLst>
        </pc:spChg>
      </pc:sldChg>
      <pc:sldChg chg="addSp delSp modSp add mod">
        <pc:chgData name="Wubshet Negash" userId="af0267c0-64b3-4277-86cd-0d2c846c5229" providerId="ADAL" clId="{1167D690-3433-40CF-BF72-99A0561B0F85}" dt="2025-12-05T04:39:43.326" v="2486" actId="20577"/>
        <pc:sldMkLst>
          <pc:docMk/>
          <pc:sldMk cId="1755632176" sldId="2147474463"/>
        </pc:sldMkLst>
        <pc:spChg chg="mod">
          <ac:chgData name="Wubshet Negash" userId="af0267c0-64b3-4277-86cd-0d2c846c5229" providerId="ADAL" clId="{1167D690-3433-40CF-BF72-99A0561B0F85}" dt="2025-11-18T03:27:27.680" v="882" actId="1076"/>
          <ac:spMkLst>
            <pc:docMk/>
            <pc:sldMk cId="1755632176" sldId="2147474463"/>
            <ac:spMk id="2" creationId="{AF1D8648-E0ED-1215-97B1-D77D3BC402DA}"/>
          </ac:spMkLst>
        </pc:spChg>
        <pc:spChg chg="mod">
          <ac:chgData name="Wubshet Negash" userId="af0267c0-64b3-4277-86cd-0d2c846c5229" providerId="ADAL" clId="{1167D690-3433-40CF-BF72-99A0561B0F85}" dt="2025-12-05T04:39:43.326" v="2486" actId="20577"/>
          <ac:spMkLst>
            <pc:docMk/>
            <pc:sldMk cId="1755632176" sldId="2147474463"/>
            <ac:spMk id="3" creationId="{6F7A36B8-BBB0-4C39-96D0-74E4E7CDA2D5}"/>
          </ac:spMkLst>
        </pc:spChg>
        <pc:picChg chg="add del mod">
          <ac:chgData name="Wubshet Negash" userId="af0267c0-64b3-4277-86cd-0d2c846c5229" providerId="ADAL" clId="{1167D690-3433-40CF-BF72-99A0561B0F85}" dt="2025-12-05T04:37:46.044" v="2429" actId="478"/>
          <ac:picMkLst>
            <pc:docMk/>
            <pc:sldMk cId="1755632176" sldId="2147474463"/>
            <ac:picMk id="7" creationId="{622174FD-4B29-0CDD-1F75-320459ADF788}"/>
          </ac:picMkLst>
        </pc:picChg>
      </pc:sldChg>
      <pc:sldChg chg="modSp add mod">
        <pc:chgData name="Wubshet Negash" userId="af0267c0-64b3-4277-86cd-0d2c846c5229" providerId="ADAL" clId="{1167D690-3433-40CF-BF72-99A0561B0F85}" dt="2025-12-04T19:23:21.349" v="1308" actId="20577"/>
        <pc:sldMkLst>
          <pc:docMk/>
          <pc:sldMk cId="914726934" sldId="2147474464"/>
        </pc:sldMkLst>
        <pc:spChg chg="mod">
          <ac:chgData name="Wubshet Negash" userId="af0267c0-64b3-4277-86cd-0d2c846c5229" providerId="ADAL" clId="{1167D690-3433-40CF-BF72-99A0561B0F85}" dt="2025-12-04T19:23:21.349" v="1308" actId="20577"/>
          <ac:spMkLst>
            <pc:docMk/>
            <pc:sldMk cId="914726934" sldId="2147474464"/>
            <ac:spMk id="2" creationId="{23A4296C-F798-7534-A5B5-F71AAA28685D}"/>
          </ac:spMkLst>
        </pc:spChg>
        <pc:spChg chg="mod">
          <ac:chgData name="Wubshet Negash" userId="af0267c0-64b3-4277-86cd-0d2c846c5229" providerId="ADAL" clId="{1167D690-3433-40CF-BF72-99A0561B0F85}" dt="2025-12-04T17:30:37.217" v="1299" actId="20577"/>
          <ac:spMkLst>
            <pc:docMk/>
            <pc:sldMk cId="914726934" sldId="2147474464"/>
            <ac:spMk id="3" creationId="{F2B49D8A-0D8C-207D-761E-5FEFD341D8D3}"/>
          </ac:spMkLst>
        </pc:spChg>
      </pc:sldChg>
      <pc:sldChg chg="modSp add del mod">
        <pc:chgData name="Wubshet Negash" userId="af0267c0-64b3-4277-86cd-0d2c846c5229" providerId="ADAL" clId="{1167D690-3433-40CF-BF72-99A0561B0F85}" dt="2025-12-04T17:27:45.588" v="1296" actId="2696"/>
        <pc:sldMkLst>
          <pc:docMk/>
          <pc:sldMk cId="3043215863" sldId="2147474464"/>
        </pc:sldMkLst>
        <pc:spChg chg="mod">
          <ac:chgData name="Wubshet Negash" userId="af0267c0-64b3-4277-86cd-0d2c846c5229" providerId="ADAL" clId="{1167D690-3433-40CF-BF72-99A0561B0F85}" dt="2025-12-04T17:27:24.270" v="1295" actId="20577"/>
          <ac:spMkLst>
            <pc:docMk/>
            <pc:sldMk cId="3043215863" sldId="2147474464"/>
            <ac:spMk id="3" creationId="{6C2A2B23-67AF-B7ED-F788-C640888343AB}"/>
          </ac:spMkLst>
        </pc:spChg>
      </pc:sldChg>
      <pc:sldChg chg="new del">
        <pc:chgData name="Wubshet Negash" userId="af0267c0-64b3-4277-86cd-0d2c846c5229" providerId="ADAL" clId="{1167D690-3433-40CF-BF72-99A0561B0F85}" dt="2025-12-05T02:11:47.233" v="1331" actId="680"/>
        <pc:sldMkLst>
          <pc:docMk/>
          <pc:sldMk cId="281079297" sldId="2147474465"/>
        </pc:sldMkLst>
      </pc:sldChg>
      <pc:sldChg chg="add del">
        <pc:chgData name="Wubshet Negash" userId="af0267c0-64b3-4277-86cd-0d2c846c5229" providerId="ADAL" clId="{1167D690-3433-40CF-BF72-99A0561B0F85}" dt="2025-12-04T17:25:58.689" v="1292" actId="2696"/>
        <pc:sldMkLst>
          <pc:docMk/>
          <pc:sldMk cId="787388368" sldId="2147474465"/>
        </pc:sldMkLst>
      </pc:sldChg>
      <pc:sldChg chg="add del">
        <pc:chgData name="Wubshet Negash" userId="af0267c0-64b3-4277-86cd-0d2c846c5229" providerId="ADAL" clId="{1167D690-3433-40CF-BF72-99A0561B0F85}" dt="2025-12-05T04:42:31.977" v="2487" actId="2696"/>
        <pc:sldMkLst>
          <pc:docMk/>
          <pc:sldMk cId="1170294448" sldId="2147474465"/>
        </pc:sldMkLst>
      </pc:sldChg>
      <pc:sldMasterChg chg="delSldLayout">
        <pc:chgData name="Wubshet Negash" userId="af0267c0-64b3-4277-86cd-0d2c846c5229" providerId="ADAL" clId="{1167D690-3433-40CF-BF72-99A0561B0F85}" dt="2025-12-04T18:54:20.982" v="1300" actId="2696"/>
        <pc:sldMasterMkLst>
          <pc:docMk/>
          <pc:sldMasterMk cId="1714068473" sldId="2147483684"/>
        </pc:sldMasterMkLst>
        <pc:sldLayoutChg chg="del">
          <pc:chgData name="Wubshet Negash" userId="af0267c0-64b3-4277-86cd-0d2c846c5229" providerId="ADAL" clId="{1167D690-3433-40CF-BF72-99A0561B0F85}" dt="2025-12-04T18:54:20.982" v="1300" actId="2696"/>
          <pc:sldLayoutMkLst>
            <pc:docMk/>
            <pc:sldMasterMk cId="1714068473" sldId="2147483684"/>
            <pc:sldLayoutMk cId="1108251906" sldId="214748370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17DD65-DDA4-C755-B234-1E1D38E7C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9AABE-D05F-B5BB-8391-D523C7B806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F3308-3AA8-44F0-BDF2-3BB66CD08E65}" type="datetimeFigureOut">
              <a:rPr lang="en-AU" smtClean="0"/>
              <a:t>5/12/2025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31049-B71B-5D79-F4FA-CC144CA24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21669-034C-F42B-F524-8459DF971C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4DF08-C006-4486-9C6A-EAD767B8B7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82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C95666-BA10-E3DB-00CC-CA66BE0B3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19FB4-8D52-EF20-55C5-241FDF11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A428E48-0330-F113-35C8-4A7A6F70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F1532B6-605F-EF33-ABFE-93D57832B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417AE-A067-55DB-F7FB-B75172D111F6}"/>
              </a:ext>
            </a:extLst>
          </p:cNvPr>
          <p:cNvCxnSpPr/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9BDBA169-65D6-EC81-F7B5-871E7E4A2EC1}"/>
              </a:ext>
            </a:extLst>
          </p:cNvPr>
          <p:cNvSpPr txBox="1">
            <a:spLocks/>
          </p:cNvSpPr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348CD4-ACC2-419D-E9A0-4FC71F018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8E5BB-D943-B015-0EA6-EDF70B45AC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61EBEE-D058-D76E-9D39-B802D938CC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F80198-3F13-F994-003E-76F364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15B3F-F665-58D9-F75D-FAD87C8BC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5A3A9CF-0779-048F-54E0-6587AC2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045D0-476E-5586-F473-198613EC6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4C426D0-CBDD-D3A1-F1F8-613847B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A93ECA-7D12-6B43-E68C-2ED2F1B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0D3D95C-7F6E-DBEE-6A20-C5CE1CF6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A895C-6EE5-18E4-DA6F-1CC057F3F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8DE7B-92C3-884C-3C99-FF12A803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504F9-EECA-9E24-93AC-3F342D3BF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8B3985C-5070-6080-CB96-5576EF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70EAA3-95C9-7B02-F3F4-40690EE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72FC669-3870-F5E2-C5A3-1B1263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89D3596-3491-164F-3522-E8192E3C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5C09F1-D9A4-9781-0431-C05312679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25129B-53C6-69EC-BB0E-52B8D1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285D6-F9EA-13FE-DD34-C01DBA92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5988C6B-56F2-E145-4A1F-389820F8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E168FAD-39F9-C0BD-2034-1614F31C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9698-3626-BA4E-4A7C-CE4BD3E924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20E523C-2A22-0CDF-91B0-B82FB0F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C9F33B-B14C-08AE-B34A-B4A7241D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3CD59D-CA08-449D-DA4F-C87282C89F1D}"/>
              </a:ext>
            </a:extLst>
          </p:cNvPr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3E034-2E6D-89DF-36FD-C943539FDAB6}"/>
              </a:ext>
            </a:extLst>
          </p:cNvPr>
          <p:cNvSpPr txBox="1"/>
          <p:nvPr userDrawn="1"/>
        </p:nvSpPr>
        <p:spPr>
          <a:xfrm>
            <a:off x="342900" y="7361699"/>
            <a:ext cx="40821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  <p:extLst>
      <p:ext uri="{BB962C8B-B14F-4D97-AF65-F5344CB8AC3E}">
        <p14:creationId xmlns:p14="http://schemas.microsoft.com/office/powerpoint/2010/main" val="17140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E2CF-C4CF-BDC7-0254-BEFD6E311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25" y="1808186"/>
            <a:ext cx="12029089" cy="11541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/>
              <a:t>Health system responsiveness and its associated factors for intrapartum care in conflict affected settings in Amhara region, Ethiopia</a:t>
            </a:r>
            <a:r>
              <a:rPr lang="en-US" sz="1600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9E80D-C93F-8DA3-74CF-3F199AE27C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651510" y="3202717"/>
            <a:ext cx="13304520" cy="8759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20240" lvl="4" indent="0" algn="just">
              <a:buNone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Asmamaw Atnafu, Wubshet Debebe</a:t>
            </a:r>
            <a:r>
              <a:rPr lang="en-US" sz="2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Tsegaye Haile</a:t>
            </a:r>
            <a:r>
              <a:rPr lang="en-US" sz="2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Melaku Birhanu</a:t>
            </a:r>
            <a:r>
              <a:rPr lang="en-US" sz="2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Endalkachew Dellie</a:t>
            </a:r>
            <a:r>
              <a:rPr lang="en-US" sz="2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Dr. Adane Kebede</a:t>
            </a:r>
            <a:r>
              <a:rPr lang="en-US" sz="2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Jinha Park</a:t>
            </a:r>
            <a:r>
              <a:rPr lang="en-US" sz="2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Selamawit Tefera</a:t>
            </a:r>
            <a:r>
              <a:rPr lang="en-US" sz="2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Biruhtesfa Mouhabaw</a:t>
            </a:r>
            <a:r>
              <a:rPr lang="en-US" sz="2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0240" lvl="4" indent="0" algn="just">
              <a:buNone/>
            </a:pPr>
            <a:endParaRPr lang="en-US" sz="2000" baseline="30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0240" lvl="4" indent="0" algn="just">
              <a:buNone/>
            </a:pPr>
            <a:r>
              <a:rPr lang="en-US" sz="2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Gondar, Gondar, Ethiopia, </a:t>
            </a:r>
            <a:r>
              <a:rPr lang="en-US" sz="1800" baseline="300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>
                <a:solidFill>
                  <a:schemeClr val="accent5">
                    <a:lumMod val="20000"/>
                    <a:lumOff val="80000"/>
                  </a:schemeClr>
                </a:solidFill>
              </a:rPr>
              <a:t>KOFIH Ethiopia Health Office </a:t>
            </a:r>
          </a:p>
          <a:p>
            <a:pPr marL="1920240" lvl="4" indent="0" algn="just">
              <a:buNone/>
            </a:pP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5C4798-1A70-D32B-C38B-F3715B3BE901}"/>
              </a:ext>
            </a:extLst>
          </p:cNvPr>
          <p:cNvSpPr txBox="1">
            <a:spLocks/>
          </p:cNvSpPr>
          <p:nvPr/>
        </p:nvSpPr>
        <p:spPr>
          <a:xfrm>
            <a:off x="772511" y="4896119"/>
            <a:ext cx="12029089" cy="197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Theme: Translating Research into Action: Strengthening Public Health Systems in Crisis-Affected Settings </a:t>
            </a:r>
          </a:p>
          <a:p>
            <a:pPr algn="ctr">
              <a:lnSpc>
                <a:spcPct val="100000"/>
              </a:lnSpc>
            </a:pPr>
            <a:endParaRPr lang="en-US" sz="2200" b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Public Health Institute - Forum for Higher Education Institutions in the Amhara Region 4</a:t>
            </a:r>
            <a:r>
              <a:rPr lang="en-US" sz="2200" b="1" baseline="3000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 </a:t>
            </a:r>
          </a:p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  </a:t>
            </a: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Results and Discussion …(3/3) </a:t>
            </a:r>
            <a:endParaRPr lang="en-US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48C738-A12A-4882-2F71-4D1482362F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2364" b="1"/>
          <a:stretch>
            <a:fillRect/>
          </a:stretch>
        </p:blipFill>
        <p:spPr>
          <a:xfrm>
            <a:off x="249382" y="1377538"/>
            <a:ext cx="7237268" cy="598105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7486650" y="1416953"/>
            <a:ext cx="5314950" cy="5981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Urban residence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Government employees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Hospital stay before delivery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Perceived satisfaction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Perceived quality positive association with HSR</a:t>
            </a:r>
          </a:p>
          <a:p>
            <a:pPr lvl="2"/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delivery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decision-making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832C571-E1E9-4272-8FFF-6D7AE6E41910}" type="slidenum">
              <a:rPr lang="en-US" b="1"/>
              <a:pPr>
                <a:spcAft>
                  <a:spcPts val="600"/>
                </a:spcAft>
              </a:pPr>
              <a:t>10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4166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5A091-3606-7E28-55A6-9F7B8B11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54696"/>
            <a:ext cx="12697771" cy="60139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More than half of the mothers who gave birth rated the health facilities where they received care as unresponsive.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The finding is lower than the results of previous studies conducted in Ethiopia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11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34993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F0D8-AE72-98E6-C026-DEBAB670B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296C-F798-7534-A5B5-F71AAA28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49D8A-0D8C-207D-761E-5FEFD341D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54696"/>
            <a:ext cx="12697771" cy="60139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We recommend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National government and non-governmental partners carefully fulfill women’s expectation of the health system in conflict-affected areas.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 Special attention should also be given to the autonomy and choice domain, as well as strengthening positive patient-physician interactions.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Empowering rural resident women to make health care decisions independently is also crucial.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42A19-220D-C37C-B05C-EA92F66D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AFFB1-1EFD-5267-6220-2189106C64F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91472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AE5F-14B2-3823-8615-F8AEF9BD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93E9-EAEC-ABA3-9384-4F253620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Acknowledgements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46AF-274D-5EAE-FDBC-31D427399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Study participants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 Korean Foundation for International Healthcare (KOFIH)…financial and medical equipment support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9D31A-ACE8-2C51-313D-70B2544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97570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D4EB1-B35C-4A07-6216-7AFE35BD1658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0909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6481F-61BC-3AAA-A984-6078991DA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6" y="391646"/>
            <a:ext cx="12569805" cy="79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3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r>
              <a:rPr lang="en-US" sz="500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3597B-9FE7-186A-4B94-322417A3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897" y="7299025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latin typeface="Arial" panose="020B0604020202020204" pitchFamily="34" charset="0"/>
              </a:rPr>
              <a:t>14</a:t>
            </a:fld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015AF-BD18-7E7F-009D-A109EE4E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1365103"/>
            <a:ext cx="12569805" cy="5658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33511F-6610-481E-D1A2-838FF82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8221" y="7380754"/>
            <a:ext cx="6832063" cy="499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306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4DB9-D77D-6E5A-E278-9D5C898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outlines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D9BD-EC9E-6AFF-51AD-7BBD8BE7E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Background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Objectives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Methods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Result and Discussion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Conclusion and Recommendations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Acknowledgements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B0502-AE0A-C397-BBF2-A9CE5A5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6C3D5-0E91-B890-1BB3-785D476FDB5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6927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03061-BA6D-7B0E-D23D-1CFF88535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48-E0ED-1215-97B1-D77D3BC4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114356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A36B8-BBB0-4C39-96D0-74E4E7CDA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Health system responsiveness is how well the health system meets the legitimate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expectations of the population for the non-health enhancing aspects of the health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system </a:t>
            </a:r>
            <a:r>
              <a:rPr lang="en-US" sz="2400" b="1" dirty="0">
                <a:solidFill>
                  <a:srgbClr val="00B0F0"/>
                </a:solidFill>
              </a:rPr>
              <a:t>(WHO,2003)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 HSR is operationalized into eight domains </a:t>
            </a:r>
            <a:r>
              <a:rPr lang="en-US" sz="2400" b="1" dirty="0">
                <a:solidFill>
                  <a:srgbClr val="00B0F0"/>
                </a:solidFill>
              </a:rPr>
              <a:t>(WHO, 2003)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</a:rPr>
              <a:t>Dignity			Prompt attention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</a:rPr>
              <a:t>Autonomy			 Choice providers/ facility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</a:rPr>
              <a:t>Confidentiality		 Access to social support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</a:rPr>
              <a:t>Communication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1050" b="1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0070C0"/>
                </a:solidFill>
              </a:rPr>
              <a:t>            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953E1-46EF-4BE7-22AC-E25AC17F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28938-BBA7-3A88-E707-EE676270B9E3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75563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071277"/>
            <a:ext cx="12571873" cy="6211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non-clinical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aspects of health systems, measuring health care responsiveness is mandatory 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Silva A, Valentine N,2000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helps to identify health system shortcomings, protect patient rights to timely care, and improve responses to mothers’ expectations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 Silva A, 2000,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Gesesew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2021).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this study can also be beneficial for policymakers and non-governmental organizations to respond to existing health needs of the women and to enhance the health system in conflict-affected settings.</a:t>
            </a:r>
          </a:p>
          <a:p>
            <a:pPr>
              <a:lnSpc>
                <a:spcPct val="150000"/>
              </a:lnSpc>
            </a:pPr>
            <a:endParaRPr lang="en-GB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228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65976-F216-DC3B-5B9F-2446A28A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E8AC-1644-068A-1475-FC2AE3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Objectives …(1/1)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BA7B-B966-6A0B-AE20-39BCF413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objective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health system responsiveness and associated factors for intrapartum care in conflict affected areas in Amhara region, Ethiopia.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Specific objectives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 fontAlgn="base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health system responsiveness for intrapartum care in conflict affected areas in Amhara region, Ethiopia. </a:t>
            </a:r>
          </a:p>
          <a:p>
            <a:pPr marL="0" lvl="0" indent="0" algn="just" fontAlgn="base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factors associated with health system responsiveness for intrapartum care in conflict affected areas in Amhara region, Ethiopia.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A275F-F99D-02C3-22BC-2E453ADC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9FC87-94D3-0197-9ADE-08E14B4E43E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05516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 fontAlgn="t">
              <a:lnSpc>
                <a:spcPct val="100000"/>
              </a:lnSpc>
            </a:pPr>
            <a:r>
              <a:rPr lang="en-US" b="1" dirty="0"/>
              <a:t>Study design</a:t>
            </a:r>
            <a:endParaRPr lang="en-AU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Community-based cross-sectional </a:t>
            </a:r>
            <a:endParaRPr lang="en-AU" dirty="0"/>
          </a:p>
          <a:p>
            <a:pPr>
              <a:lnSpc>
                <a:spcPct val="100000"/>
              </a:lnSpc>
            </a:pPr>
            <a:r>
              <a:rPr lang="en-US" b="1" dirty="0"/>
              <a:t> Study areas </a:t>
            </a:r>
            <a:endParaRPr lang="en-AU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Conflict affected areas in Amhara region (</a:t>
            </a:r>
            <a:r>
              <a:rPr lang="en-US" dirty="0" err="1"/>
              <a:t>Wadila</a:t>
            </a:r>
            <a:r>
              <a:rPr lang="en-US" dirty="0"/>
              <a:t>, </a:t>
            </a:r>
            <a:r>
              <a:rPr lang="en-US" dirty="0" err="1"/>
              <a:t>Meket</a:t>
            </a:r>
            <a:r>
              <a:rPr lang="en-US" dirty="0"/>
              <a:t> and </a:t>
            </a:r>
            <a:r>
              <a:rPr lang="en-US" dirty="0" err="1"/>
              <a:t>Gaynt</a:t>
            </a:r>
            <a:r>
              <a:rPr lang="en-US" dirty="0"/>
              <a:t> districts)</a:t>
            </a:r>
            <a:endParaRPr lang="en-AU" dirty="0"/>
          </a:p>
          <a:p>
            <a:pPr>
              <a:lnSpc>
                <a:spcPct val="100000"/>
              </a:lnSpc>
            </a:pPr>
            <a:r>
              <a:rPr lang="en-US" b="1" dirty="0"/>
              <a:t>Population</a:t>
            </a:r>
            <a:endParaRPr lang="en-AU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Women who gave birth in conflict-affected areas within the last six months at health facilities. Excluded those who delivered at home. </a:t>
            </a:r>
            <a:endParaRPr lang="en-AU" dirty="0"/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10706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22FB1-114F-A6ED-3F33-0480CA65F6F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29727" y="1254696"/>
                <a:ext cx="12571873" cy="5675518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/>
                  <a:t>Sample size and sampling technique</a:t>
                </a:r>
                <a:endParaRPr lang="en-AU" sz="2800" dirty="0"/>
              </a:p>
              <a:p>
                <a:pPr marL="0" indent="0" fontAlgn="t">
                  <a:buNone/>
                </a:pPr>
                <a:r>
                  <a:rPr lang="en-US" sz="2800" dirty="0"/>
                  <a:t>By using mean estimation formula of (153.1±16.7) from a study conducted in Hadya zone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u="sng">
                                    <a:latin typeface="Cambria Math" panose="02040503050406030204" pitchFamily="18" charset="0"/>
                                  </a:rPr>
                                  <m:t>𝐙</m:t>
                                </m:r>
                                <m:r>
                                  <a:rPr lang="en-US" sz="2800" b="1" i="1" u="sng"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2800" b="1" u="sng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1" i="1" u="sng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1.96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16.72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(1.6)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=420 and 10%= 462. </a:t>
                </a:r>
              </a:p>
              <a:p>
                <a:pPr marL="0" indent="0" fontAlgn="t">
                  <a:buNone/>
                </a:pPr>
                <a:r>
                  <a:rPr lang="en-US" sz="2800" dirty="0"/>
                  <a:t>Simple random sampling technique</a:t>
                </a:r>
                <a:endParaRPr lang="en-AU" sz="2800" dirty="0"/>
              </a:p>
              <a:p>
                <a:r>
                  <a:rPr lang="en-US" sz="2800" b="1" dirty="0"/>
                  <a:t>Tool and procedure for HSR measurement </a:t>
                </a:r>
                <a:endParaRPr lang="en-AU" sz="2800" dirty="0"/>
              </a:p>
              <a:p>
                <a:pPr marL="0" indent="0" fontAlgn="t">
                  <a:buNone/>
                </a:pPr>
                <a:r>
                  <a:rPr lang="en-US" sz="2800" dirty="0"/>
                  <a:t>WHO guidelines for multi-country studies, as well as other literature on similar studies conducted in Ethiopia (8 Domains with 30 questions each have 4 point Likert scale)</a:t>
                </a:r>
                <a:endParaRPr lang="en-AU" sz="2800" dirty="0"/>
              </a:p>
              <a:p>
                <a:pPr marL="0" indent="0" fontAlgn="t">
                  <a:buNone/>
                </a:pPr>
                <a:r>
                  <a:rPr lang="en-US" sz="2800" dirty="0"/>
                  <a:t>Total score greater than mean was considered as responsive</a:t>
                </a:r>
                <a:endParaRPr lang="en-AU" sz="2800" dirty="0"/>
              </a:p>
              <a:p>
                <a:r>
                  <a:rPr lang="en-US" sz="2800" b="1" dirty="0"/>
                  <a:t>Analysis</a:t>
                </a:r>
                <a:endParaRPr lang="en-AU" sz="2800" dirty="0"/>
              </a:p>
              <a:p>
                <a:pPr marL="0" indent="0" fontAlgn="t">
                  <a:buNone/>
                </a:pPr>
                <a:r>
                  <a:rPr lang="en-US" sz="2800" dirty="0"/>
                  <a:t>Descriptive analysis and linear regression analysis </a:t>
                </a:r>
                <a:endParaRPr lang="en-AU" sz="2800" dirty="0"/>
              </a:p>
              <a:p>
                <a:pPr>
                  <a:lnSpc>
                    <a:spcPct val="150000"/>
                  </a:lnSpc>
                </a:pP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22FB1-114F-A6ED-3F33-0480CA65F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9727" y="1254696"/>
                <a:ext cx="12571873" cy="5675518"/>
              </a:xfrm>
              <a:blipFill>
                <a:blip r:embed="rId2"/>
                <a:stretch>
                  <a:fillRect l="-1018" t="-1933" r="-533" b="-1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34162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…(1/3)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C73CB-5354-304B-8B7F-2A0D11C00D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829" y="1101884"/>
            <a:ext cx="6091231" cy="6180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B834ED-9F13-B461-62C8-ECFBF57A8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94192"/>
            <a:ext cx="6296970" cy="4509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8B7ECD-E61F-D7D9-0E4B-08B52BF16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8" y="5730220"/>
            <a:ext cx="6296971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6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Results and Discussion…(2/3)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r>
              <a:rPr lang="en-US" dirty="0"/>
              <a:t>The overall proportion of health system responsiveness in intrapartum care was 45.11% (95% CI: 40.38 - 49.92).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9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40D96-02F7-BFA0-8FFA-7C28219C5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3" y="2410691"/>
            <a:ext cx="12415119" cy="49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1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3794</TotalTime>
  <Words>788</Words>
  <Application>Microsoft Office PowerPoint</Application>
  <PresentationFormat>Custom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Cambria Math</vt:lpstr>
      <vt:lpstr>Gill Sans MT</vt:lpstr>
      <vt:lpstr>Oswald</vt:lpstr>
      <vt:lpstr>Times New Roman</vt:lpstr>
      <vt:lpstr>Wingdings</vt:lpstr>
      <vt:lpstr>Office Theme</vt:lpstr>
      <vt:lpstr>Health system responsiveness and its associated factors for intrapartum care in conflict affected settings in Amhara region, Ethiopia.</vt:lpstr>
      <vt:lpstr>Presentation outlines </vt:lpstr>
      <vt:lpstr>Background…(1/2) </vt:lpstr>
      <vt:lpstr>Background…(2/2) </vt:lpstr>
      <vt:lpstr>Objectives …(1/1) </vt:lpstr>
      <vt:lpstr>Methods …(1/2) </vt:lpstr>
      <vt:lpstr>Methods …(2/2) </vt:lpstr>
      <vt:lpstr>Results and Discussion …(1/3) </vt:lpstr>
      <vt:lpstr>Results and Discussion…(2/3) </vt:lpstr>
      <vt:lpstr>Results and Discussion …(3/3) </vt:lpstr>
      <vt:lpstr>Conclusion and Recommendations …(1/2) </vt:lpstr>
      <vt:lpstr>Conclusion and Recommendations …(2/2) 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Wubshet Negash</cp:lastModifiedBy>
  <cp:revision>154</cp:revision>
  <dcterms:created xsi:type="dcterms:W3CDTF">2022-05-05T18:20:50Z</dcterms:created>
  <dcterms:modified xsi:type="dcterms:W3CDTF">2025-12-05T04:42:40Z</dcterms:modified>
</cp:coreProperties>
</file>