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147376742" r:id="rId2"/>
    <p:sldId id="1107" r:id="rId3"/>
    <p:sldId id="2147474451" r:id="rId4"/>
    <p:sldId id="2147474463" r:id="rId5"/>
    <p:sldId id="2147474452" r:id="rId6"/>
    <p:sldId id="2147474453" r:id="rId7"/>
    <p:sldId id="2147474461" r:id="rId8"/>
    <p:sldId id="2147474454" r:id="rId9"/>
    <p:sldId id="2147474457" r:id="rId10"/>
    <p:sldId id="2147474458" r:id="rId11"/>
    <p:sldId id="2147474455" r:id="rId12"/>
    <p:sldId id="2147474460" r:id="rId13"/>
    <p:sldId id="2147474456" r:id="rId14"/>
    <p:sldId id="2147376067" r:id="rId15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2BD78-C018-4521-A755-EA878EA6A251}" v="30" dt="2025-11-17T19:43:53.001"/>
    <p1510:client id="{EFE5524E-7501-4272-8862-AD3C1A036663}" v="5" dt="2025-11-18T08:23:28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ubshet Negash" userId="af0267c0-64b3-4277-86cd-0d2c846c5229" providerId="ADAL" clId="{1167D690-3433-40CF-BF72-99A0561B0F85}"/>
    <pc:docChg chg="undo redo custSel addSld delSld modSld">
      <pc:chgData name="Wubshet Negash" userId="af0267c0-64b3-4277-86cd-0d2c846c5229" providerId="ADAL" clId="{1167D690-3433-40CF-BF72-99A0561B0F85}" dt="2025-11-18T12:38:34.988" v="1117" actId="20577"/>
      <pc:docMkLst>
        <pc:docMk/>
      </pc:docMkLst>
      <pc:sldChg chg="modSp mod">
        <pc:chgData name="Wubshet Negash" userId="af0267c0-64b3-4277-86cd-0d2c846c5229" providerId="ADAL" clId="{1167D690-3433-40CF-BF72-99A0561B0F85}" dt="2025-11-18T08:14:16.221" v="1082" actId="404"/>
        <pc:sldMkLst>
          <pc:docMk/>
          <pc:sldMk cId="1857123008" sldId="2147376742"/>
        </pc:sldMkLst>
        <pc:spChg chg="mod">
          <ac:chgData name="Wubshet Negash" userId="af0267c0-64b3-4277-86cd-0d2c846c5229" providerId="ADAL" clId="{1167D690-3433-40CF-BF72-99A0561B0F85}" dt="2025-11-17T18:11:03.684" v="420" actId="1076"/>
          <ac:spMkLst>
            <pc:docMk/>
            <pc:sldMk cId="1857123008" sldId="2147376742"/>
            <ac:spMk id="2" creationId="{63DEE2CF-C4CF-BDC7-0254-BEFD6E3117A4}"/>
          </ac:spMkLst>
        </pc:spChg>
        <pc:spChg chg="mod">
          <ac:chgData name="Wubshet Negash" userId="af0267c0-64b3-4277-86cd-0d2c846c5229" providerId="ADAL" clId="{1167D690-3433-40CF-BF72-99A0561B0F85}" dt="2025-11-18T08:14:16.221" v="1082" actId="404"/>
          <ac:spMkLst>
            <pc:docMk/>
            <pc:sldMk cId="1857123008" sldId="2147376742"/>
            <ac:spMk id="3" creationId="{2C49E80D-C93F-8DA3-74CF-3F199AE27CE6}"/>
          </ac:spMkLst>
        </pc:spChg>
        <pc:spChg chg="mod">
          <ac:chgData name="Wubshet Negash" userId="af0267c0-64b3-4277-86cd-0d2c846c5229" providerId="ADAL" clId="{1167D690-3433-40CF-BF72-99A0561B0F85}" dt="2025-11-17T17:00:42.651" v="167"/>
          <ac:spMkLst>
            <pc:docMk/>
            <pc:sldMk cId="1857123008" sldId="2147376742"/>
            <ac:spMk id="6" creationId="{995C4798-1A70-D32B-C38B-F3715B3BE901}"/>
          </ac:spMkLst>
        </pc:spChg>
      </pc:sldChg>
      <pc:sldChg chg="addSp delSp modSp mod">
        <pc:chgData name="Wubshet Negash" userId="af0267c0-64b3-4277-86cd-0d2c846c5229" providerId="ADAL" clId="{1167D690-3433-40CF-BF72-99A0561B0F85}" dt="2025-11-18T12:37:44.856" v="1115" actId="123"/>
        <pc:sldMkLst>
          <pc:docMk/>
          <pc:sldMk cId="2185037371" sldId="2147474451"/>
        </pc:sldMkLst>
        <pc:spChg chg="mod">
          <ac:chgData name="Wubshet Negash" userId="af0267c0-64b3-4277-86cd-0d2c846c5229" providerId="ADAL" clId="{1167D690-3433-40CF-BF72-99A0561B0F85}" dt="2025-11-18T12:37:44.856" v="1115" actId="123"/>
          <ac:spMkLst>
            <pc:docMk/>
            <pc:sldMk cId="2185037371" sldId="2147474451"/>
            <ac:spMk id="3" creationId="{319666A9-C234-F0A2-40CE-5386CDA2C074}"/>
          </ac:spMkLst>
        </pc:spChg>
        <pc:picChg chg="add del mod">
          <ac:chgData name="Wubshet Negash" userId="af0267c0-64b3-4277-86cd-0d2c846c5229" providerId="ADAL" clId="{1167D690-3433-40CF-BF72-99A0561B0F85}" dt="2025-11-17T17:03:18.711" v="184" actId="22"/>
          <ac:picMkLst>
            <pc:docMk/>
            <pc:sldMk cId="2185037371" sldId="2147474451"/>
            <ac:picMk id="7" creationId="{1646DA34-344C-6D24-5408-3C54BB328E44}"/>
          </ac:picMkLst>
        </pc:picChg>
        <pc:picChg chg="add del">
          <ac:chgData name="Wubshet Negash" userId="af0267c0-64b3-4277-86cd-0d2c846c5229" providerId="ADAL" clId="{1167D690-3433-40CF-BF72-99A0561B0F85}" dt="2025-11-17T18:33:37.947" v="461" actId="478"/>
          <ac:picMkLst>
            <pc:docMk/>
            <pc:sldMk cId="2185037371" sldId="2147474451"/>
            <ac:picMk id="9" creationId="{29445CFF-5C2E-69FB-977D-CCC83D99629D}"/>
          </ac:picMkLst>
        </pc:picChg>
      </pc:sldChg>
      <pc:sldChg chg="modSp mod">
        <pc:chgData name="Wubshet Negash" userId="af0267c0-64b3-4277-86cd-0d2c846c5229" providerId="ADAL" clId="{1167D690-3433-40CF-BF72-99A0561B0F85}" dt="2025-11-18T12:38:34.988" v="1117" actId="20577"/>
        <pc:sldMkLst>
          <pc:docMk/>
          <pc:sldMk cId="3055167870" sldId="2147474452"/>
        </pc:sldMkLst>
        <pc:spChg chg="mod">
          <ac:chgData name="Wubshet Negash" userId="af0267c0-64b3-4277-86cd-0d2c846c5229" providerId="ADAL" clId="{1167D690-3433-40CF-BF72-99A0561B0F85}" dt="2025-11-18T12:38:34.988" v="1117" actId="20577"/>
          <ac:spMkLst>
            <pc:docMk/>
            <pc:sldMk cId="3055167870" sldId="2147474452"/>
            <ac:spMk id="3" creationId="{BA18BA7B-B966-6A0B-AE20-39BCF4130DA8}"/>
          </ac:spMkLst>
        </pc:spChg>
      </pc:sldChg>
      <pc:sldChg chg="modSp mod">
        <pc:chgData name="Wubshet Negash" userId="af0267c0-64b3-4277-86cd-0d2c846c5229" providerId="ADAL" clId="{1167D690-3433-40CF-BF72-99A0561B0F85}" dt="2025-11-18T08:05:02.652" v="1056" actId="20577"/>
        <pc:sldMkLst>
          <pc:docMk/>
          <pc:sldMk cId="1107060717" sldId="2147474453"/>
        </pc:sldMkLst>
        <pc:spChg chg="mod">
          <ac:chgData name="Wubshet Negash" userId="af0267c0-64b3-4277-86cd-0d2c846c5229" providerId="ADAL" clId="{1167D690-3433-40CF-BF72-99A0561B0F85}" dt="2025-11-18T08:05:02.652" v="1056" actId="20577"/>
          <ac:spMkLst>
            <pc:docMk/>
            <pc:sldMk cId="1107060717" sldId="2147474453"/>
            <ac:spMk id="3" creationId="{9AF22FB1-114F-A6ED-3F33-0480CA65F6FC}"/>
          </ac:spMkLst>
        </pc:spChg>
      </pc:sldChg>
      <pc:sldChg chg="addSp delSp modSp mod">
        <pc:chgData name="Wubshet Negash" userId="af0267c0-64b3-4277-86cd-0d2c846c5229" providerId="ADAL" clId="{1167D690-3433-40CF-BF72-99A0561B0F85}" dt="2025-11-17T17:29:43.048" v="323" actId="14100"/>
        <pc:sldMkLst>
          <pc:docMk/>
          <pc:sldMk cId="3704666240" sldId="2147474454"/>
        </pc:sldMkLst>
        <pc:spChg chg="del mod">
          <ac:chgData name="Wubshet Negash" userId="af0267c0-64b3-4277-86cd-0d2c846c5229" providerId="ADAL" clId="{1167D690-3433-40CF-BF72-99A0561B0F85}" dt="2025-11-17T17:29:12.919" v="318"/>
          <ac:spMkLst>
            <pc:docMk/>
            <pc:sldMk cId="3704666240" sldId="2147474454"/>
            <ac:spMk id="3" creationId="{DC94DEA7-04DA-DE98-CD58-744A349C70D4}"/>
          </ac:spMkLst>
        </pc:spChg>
        <pc:picChg chg="add del mod">
          <ac:chgData name="Wubshet Negash" userId="af0267c0-64b3-4277-86cd-0d2c846c5229" providerId="ADAL" clId="{1167D690-3433-40CF-BF72-99A0561B0F85}" dt="2025-11-17T17:29:07.653" v="317" actId="478"/>
          <ac:picMkLst>
            <pc:docMk/>
            <pc:sldMk cId="3704666240" sldId="2147474454"/>
            <ac:picMk id="5" creationId="{121B0093-6B67-9557-4597-6EBCCA3803FC}"/>
          </ac:picMkLst>
        </pc:picChg>
        <pc:picChg chg="add mod">
          <ac:chgData name="Wubshet Negash" userId="af0267c0-64b3-4277-86cd-0d2c846c5229" providerId="ADAL" clId="{1167D690-3433-40CF-BF72-99A0561B0F85}" dt="2025-11-17T17:29:43.048" v="323" actId="14100"/>
          <ac:picMkLst>
            <pc:docMk/>
            <pc:sldMk cId="3704666240" sldId="2147474454"/>
            <ac:picMk id="7" creationId="{FC8C12FE-C77D-8E9B-759A-1B20445B5693}"/>
          </ac:picMkLst>
        </pc:picChg>
      </pc:sldChg>
      <pc:sldChg chg="addSp delSp modSp mod">
        <pc:chgData name="Wubshet Negash" userId="af0267c0-64b3-4277-86cd-0d2c846c5229" providerId="ADAL" clId="{1167D690-3433-40CF-BF72-99A0561B0F85}" dt="2025-11-18T08:34:40.751" v="1114" actId="20577"/>
        <pc:sldMkLst>
          <pc:docMk/>
          <pc:sldMk cId="1349933099" sldId="2147474455"/>
        </pc:sldMkLst>
        <pc:spChg chg="del mod">
          <ac:chgData name="Wubshet Negash" userId="af0267c0-64b3-4277-86cd-0d2c846c5229" providerId="ADAL" clId="{1167D690-3433-40CF-BF72-99A0561B0F85}" dt="2025-11-17T17:55:31.748" v="334"/>
          <ac:spMkLst>
            <pc:docMk/>
            <pc:sldMk cId="1349933099" sldId="2147474455"/>
            <ac:spMk id="3" creationId="{F365A091-3606-7E28-55A6-9F7B8B116B88}"/>
          </ac:spMkLst>
        </pc:spChg>
        <pc:spChg chg="add mod">
          <ac:chgData name="Wubshet Negash" userId="af0267c0-64b3-4277-86cd-0d2c846c5229" providerId="ADAL" clId="{1167D690-3433-40CF-BF72-99A0561B0F85}" dt="2025-11-18T08:34:40.751" v="1114" actId="20577"/>
          <ac:spMkLst>
            <pc:docMk/>
            <pc:sldMk cId="1349933099" sldId="2147474455"/>
            <ac:spMk id="5" creationId="{D9C9F6A4-B656-1E99-185B-C158061C4C84}"/>
          </ac:spMkLst>
        </pc:spChg>
      </pc:sldChg>
      <pc:sldChg chg="modSp mod">
        <pc:chgData name="Wubshet Negash" userId="af0267c0-64b3-4277-86cd-0d2c846c5229" providerId="ADAL" clId="{1167D690-3433-40CF-BF72-99A0561B0F85}" dt="2025-11-18T08:10:28.785" v="1080" actId="15"/>
        <pc:sldMkLst>
          <pc:docMk/>
          <pc:sldMk cId="709091865" sldId="2147474456"/>
        </pc:sldMkLst>
        <pc:spChg chg="mod">
          <ac:chgData name="Wubshet Negash" userId="af0267c0-64b3-4277-86cd-0d2c846c5229" providerId="ADAL" clId="{1167D690-3433-40CF-BF72-99A0561B0F85}" dt="2025-11-18T04:51:35.335" v="1040" actId="1076"/>
          <ac:spMkLst>
            <pc:docMk/>
            <pc:sldMk cId="709091865" sldId="2147474456"/>
            <ac:spMk id="2" creationId="{4C2093E9-EAEC-ABA3-9384-4F253620E405}"/>
          </ac:spMkLst>
        </pc:spChg>
        <pc:spChg chg="mod">
          <ac:chgData name="Wubshet Negash" userId="af0267c0-64b3-4277-86cd-0d2c846c5229" providerId="ADAL" clId="{1167D690-3433-40CF-BF72-99A0561B0F85}" dt="2025-11-18T08:10:28.785" v="1080" actId="15"/>
          <ac:spMkLst>
            <pc:docMk/>
            <pc:sldMk cId="709091865" sldId="2147474456"/>
            <ac:spMk id="3" creationId="{3B6346AF-274D-5EAE-FDBC-31D4273998D4}"/>
          </ac:spMkLst>
        </pc:spChg>
      </pc:sldChg>
      <pc:sldChg chg="modSp mod">
        <pc:chgData name="Wubshet Negash" userId="af0267c0-64b3-4277-86cd-0d2c846c5229" providerId="ADAL" clId="{1167D690-3433-40CF-BF72-99A0561B0F85}" dt="2025-11-18T08:23:28.429" v="1084"/>
        <pc:sldMkLst>
          <pc:docMk/>
          <pc:sldMk cId="766416690" sldId="2147474457"/>
        </pc:sldMkLst>
        <pc:spChg chg="mod">
          <ac:chgData name="Wubshet Negash" userId="af0267c0-64b3-4277-86cd-0d2c846c5229" providerId="ADAL" clId="{1167D690-3433-40CF-BF72-99A0561B0F85}" dt="2025-11-18T08:23:28.429" v="1084"/>
          <ac:spMkLst>
            <pc:docMk/>
            <pc:sldMk cId="766416690" sldId="2147474457"/>
            <ac:spMk id="3" creationId="{DC94DEA7-04DA-DE98-CD58-744A349C70D4}"/>
          </ac:spMkLst>
        </pc:spChg>
      </pc:sldChg>
      <pc:sldChg chg="modSp mod">
        <pc:chgData name="Wubshet Negash" userId="af0267c0-64b3-4277-86cd-0d2c846c5229" providerId="ADAL" clId="{1167D690-3433-40CF-BF72-99A0561B0F85}" dt="2025-11-18T08:08:26.497" v="1076" actId="20577"/>
        <pc:sldMkLst>
          <pc:docMk/>
          <pc:sldMk cId="2541661380" sldId="2147474458"/>
        </pc:sldMkLst>
        <pc:spChg chg="mod">
          <ac:chgData name="Wubshet Negash" userId="af0267c0-64b3-4277-86cd-0d2c846c5229" providerId="ADAL" clId="{1167D690-3433-40CF-BF72-99A0561B0F85}" dt="2025-11-18T08:08:26.497" v="1076" actId="20577"/>
          <ac:spMkLst>
            <pc:docMk/>
            <pc:sldMk cId="2541661380" sldId="2147474458"/>
            <ac:spMk id="3" creationId="{DC94DEA7-04DA-DE98-CD58-744A349C70D4}"/>
          </ac:spMkLst>
        </pc:spChg>
      </pc:sldChg>
      <pc:sldChg chg="addSp delSp modSp del mod">
        <pc:chgData name="Wubshet Negash" userId="af0267c0-64b3-4277-86cd-0d2c846c5229" providerId="ADAL" clId="{1167D690-3433-40CF-BF72-99A0561B0F85}" dt="2025-11-18T04:38:55.231" v="1017" actId="2696"/>
        <pc:sldMkLst>
          <pc:docMk/>
          <pc:sldMk cId="322830516" sldId="2147474459"/>
        </pc:sldMkLst>
        <pc:spChg chg="mod">
          <ac:chgData name="Wubshet Negash" userId="af0267c0-64b3-4277-86cd-0d2c846c5229" providerId="ADAL" clId="{1167D690-3433-40CF-BF72-99A0561B0F85}" dt="2025-11-17T18:48:47.727" v="534" actId="14100"/>
          <ac:spMkLst>
            <pc:docMk/>
            <pc:sldMk cId="322830516" sldId="2147474459"/>
            <ac:spMk id="3" creationId="{319666A9-C234-F0A2-40CE-5386CDA2C074}"/>
          </ac:spMkLst>
        </pc:spChg>
        <pc:picChg chg="add del mod">
          <ac:chgData name="Wubshet Negash" userId="af0267c0-64b3-4277-86cd-0d2c846c5229" providerId="ADAL" clId="{1167D690-3433-40CF-BF72-99A0561B0F85}" dt="2025-11-17T18:36:22.304" v="493" actId="478"/>
          <ac:picMkLst>
            <pc:docMk/>
            <pc:sldMk cId="322830516" sldId="2147474459"/>
            <ac:picMk id="7" creationId="{1D8C83EC-E090-6FA2-3E03-47E805C1981E}"/>
          </ac:picMkLst>
        </pc:picChg>
      </pc:sldChg>
      <pc:sldChg chg="addSp delSp modSp mod">
        <pc:chgData name="Wubshet Negash" userId="af0267c0-64b3-4277-86cd-0d2c846c5229" providerId="ADAL" clId="{1167D690-3433-40CF-BF72-99A0561B0F85}" dt="2025-11-18T04:50:00.595" v="1037" actId="20577"/>
        <pc:sldMkLst>
          <pc:docMk/>
          <pc:sldMk cId="4211555095" sldId="2147474460"/>
        </pc:sldMkLst>
        <pc:spChg chg="del mod">
          <ac:chgData name="Wubshet Negash" userId="af0267c0-64b3-4277-86cd-0d2c846c5229" providerId="ADAL" clId="{1167D690-3433-40CF-BF72-99A0561B0F85}" dt="2025-11-17T17:56:02.028" v="338"/>
          <ac:spMkLst>
            <pc:docMk/>
            <pc:sldMk cId="4211555095" sldId="2147474460"/>
            <ac:spMk id="3" creationId="{F365A091-3606-7E28-55A6-9F7B8B116B88}"/>
          </ac:spMkLst>
        </pc:spChg>
        <pc:spChg chg="add mod">
          <ac:chgData name="Wubshet Negash" userId="af0267c0-64b3-4277-86cd-0d2c846c5229" providerId="ADAL" clId="{1167D690-3433-40CF-BF72-99A0561B0F85}" dt="2025-11-18T04:50:00.595" v="1037" actId="20577"/>
          <ac:spMkLst>
            <pc:docMk/>
            <pc:sldMk cId="4211555095" sldId="2147474460"/>
            <ac:spMk id="5" creationId="{82D250D4-6CA8-AF43-A9DA-DB29C639432C}"/>
          </ac:spMkLst>
        </pc:spChg>
      </pc:sldChg>
      <pc:sldChg chg="addSp delSp modSp mod">
        <pc:chgData name="Wubshet Negash" userId="af0267c0-64b3-4277-86cd-0d2c846c5229" providerId="ADAL" clId="{1167D690-3433-40CF-BF72-99A0561B0F85}" dt="2025-11-17T17:28:09.688" v="306" actId="14100"/>
        <pc:sldMkLst>
          <pc:docMk/>
          <pc:sldMk cId="3341625745" sldId="2147474461"/>
        </pc:sldMkLst>
        <pc:spChg chg="del mod">
          <ac:chgData name="Wubshet Negash" userId="af0267c0-64b3-4277-86cd-0d2c846c5229" providerId="ADAL" clId="{1167D690-3433-40CF-BF72-99A0561B0F85}" dt="2025-11-17T17:27:09" v="296"/>
          <ac:spMkLst>
            <pc:docMk/>
            <pc:sldMk cId="3341625745" sldId="2147474461"/>
            <ac:spMk id="3" creationId="{9AF22FB1-114F-A6ED-3F33-0480CA65F6FC}"/>
          </ac:spMkLst>
        </pc:spChg>
        <pc:picChg chg="add mod">
          <ac:chgData name="Wubshet Negash" userId="af0267c0-64b3-4277-86cd-0d2c846c5229" providerId="ADAL" clId="{1167D690-3433-40CF-BF72-99A0561B0F85}" dt="2025-11-17T17:28:09.688" v="306" actId="14100"/>
          <ac:picMkLst>
            <pc:docMk/>
            <pc:sldMk cId="3341625745" sldId="2147474461"/>
            <ac:picMk id="5" creationId="{FC5A2D7D-C30E-7985-043C-2B3D18D5D951}"/>
          </ac:picMkLst>
        </pc:picChg>
      </pc:sldChg>
      <pc:sldChg chg="addSp delSp modSp new del mod">
        <pc:chgData name="Wubshet Negash" userId="af0267c0-64b3-4277-86cd-0d2c846c5229" providerId="ADAL" clId="{1167D690-3433-40CF-BF72-99A0561B0F85}" dt="2025-11-17T18:53:12.758" v="551" actId="2696"/>
        <pc:sldMkLst>
          <pc:docMk/>
          <pc:sldMk cId="1945321854" sldId="2147474462"/>
        </pc:sldMkLst>
        <pc:spChg chg="add del mod">
          <ac:chgData name="Wubshet Negash" userId="af0267c0-64b3-4277-86cd-0d2c846c5229" providerId="ADAL" clId="{1167D690-3433-40CF-BF72-99A0561B0F85}" dt="2025-11-17T18:46:11.619" v="530" actId="478"/>
          <ac:spMkLst>
            <pc:docMk/>
            <pc:sldMk cId="1945321854" sldId="2147474462"/>
            <ac:spMk id="3" creationId="{7EA54EA2-53FD-FDD9-57D9-0B21CA4BCA62}"/>
          </ac:spMkLst>
        </pc:spChg>
        <pc:spChg chg="del mod">
          <ac:chgData name="Wubshet Negash" userId="af0267c0-64b3-4277-86cd-0d2c846c5229" providerId="ADAL" clId="{1167D690-3433-40CF-BF72-99A0561B0F85}" dt="2025-11-17T17:12:11.973" v="210" actId="478"/>
          <ac:spMkLst>
            <pc:docMk/>
            <pc:sldMk cId="1945321854" sldId="2147474462"/>
            <ac:spMk id="4" creationId="{65BF9AB1-6634-4F2D-D0FF-E971E0A7D4F1}"/>
          </ac:spMkLst>
        </pc:spChg>
        <pc:spChg chg="add del mod">
          <ac:chgData name="Wubshet Negash" userId="af0267c0-64b3-4277-86cd-0d2c846c5229" providerId="ADAL" clId="{1167D690-3433-40CF-BF72-99A0561B0F85}" dt="2025-11-17T18:46:11.619" v="530" actId="478"/>
          <ac:spMkLst>
            <pc:docMk/>
            <pc:sldMk cId="1945321854" sldId="2147474462"/>
            <ac:spMk id="7" creationId="{EB9A3DC1-467C-2267-95BB-0CD4CD079E80}"/>
          </ac:spMkLst>
        </pc:spChg>
      </pc:sldChg>
      <pc:sldChg chg="modSp add mod">
        <pc:chgData name="Wubshet Negash" userId="af0267c0-64b3-4277-86cd-0d2c846c5229" providerId="ADAL" clId="{1167D690-3433-40CF-BF72-99A0561B0F85}" dt="2025-11-18T12:38:08.734" v="1116" actId="57"/>
        <pc:sldMkLst>
          <pc:docMk/>
          <pc:sldMk cId="2997723366" sldId="2147474463"/>
        </pc:sldMkLst>
        <pc:spChg chg="mod">
          <ac:chgData name="Wubshet Negash" userId="af0267c0-64b3-4277-86cd-0d2c846c5229" providerId="ADAL" clId="{1167D690-3433-40CF-BF72-99A0561B0F85}" dt="2025-11-17T19:38:01.322" v="783"/>
          <ac:spMkLst>
            <pc:docMk/>
            <pc:sldMk cId="2997723366" sldId="2147474463"/>
            <ac:spMk id="2" creationId="{8CAD670B-D961-3E07-8EEE-E55551C0762D}"/>
          </ac:spMkLst>
        </pc:spChg>
        <pc:spChg chg="mod">
          <ac:chgData name="Wubshet Negash" userId="af0267c0-64b3-4277-86cd-0d2c846c5229" providerId="ADAL" clId="{1167D690-3433-40CF-BF72-99A0561B0F85}" dt="2025-11-18T12:38:08.734" v="1116" actId="57"/>
          <ac:spMkLst>
            <pc:docMk/>
            <pc:sldMk cId="2997723366" sldId="2147474463"/>
            <ac:spMk id="3" creationId="{257713B9-C9D1-C4FF-1F84-EA7D20461D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96" y="1694616"/>
            <a:ext cx="11729543" cy="21915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dirty="0"/>
              <a:t>Person centred maternity care in humanitarian and fragile settings</a:t>
            </a:r>
            <a:br>
              <a:rPr lang="en-US" sz="333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24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9E80D-C93F-8DA3-74CF-3F199AE27CE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130156" y="2065106"/>
            <a:ext cx="13397500" cy="12660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180" lvl="3" indent="0" algn="just">
              <a:buNone/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0240" lvl="4" indent="0" algn="just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Wubshet D. Negash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Professor Kamalini Lokuge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Em/Professor Cathy Banwell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Dr. Asmamaw Atnafu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Mr.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Olana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20240" lvl="4" indent="0" algn="just">
              <a:buNone/>
            </a:pP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Centre for Epidemiology and Population Health, College of Law, Governance and Policy, The Australian National University, Canberra, Australian Capital Territory, Australia</a:t>
            </a:r>
          </a:p>
          <a:p>
            <a:pPr marL="1920240" lvl="4" indent="0" algn="just">
              <a:buNone/>
            </a:pP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Health Systems and Policy, Institute of Public Health, College of Medicine and Health Sciences, University of Gondar, Gondar, Ethiopia</a:t>
            </a:r>
          </a:p>
          <a:p>
            <a:pPr marL="1920240" lvl="4" indent="0" algn="just"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4896119"/>
            <a:ext cx="12029089" cy="197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 Theme: Health System Strengthening and Service Access in Crisis Settings</a:t>
            </a: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…(3/3)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377563" cy="567551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Promising approaches</a:t>
            </a:r>
            <a:endParaRPr lang="en-US" sz="4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 Community engagement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 Supportive supervision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 Culturally sensitive communication strategies and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Task-shifting</a:t>
            </a:r>
          </a:p>
          <a:p>
            <a:pPr marL="0" lv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54166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C9F6A4-B656-1E99-185B-C158061C4C8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30188" y="1552627"/>
            <a:ext cx="1223994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Women in humanitarian settings often receive poor person-centered maternity care.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3600" dirty="0">
                <a:solidFill>
                  <a:schemeClr val="tx1"/>
                </a:solidFill>
              </a:rPr>
              <a:t>M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istreatment, disrespect, poor communication, lack of autonomy, and privacy breaches are common.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from birth companions is frequently absent.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evidence shows a need to better integrate PCMC into existing health systems.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studies are required to fully assess all PCMC dimensions</a:t>
            </a:r>
          </a:p>
        </p:txBody>
      </p:sp>
    </p:spTree>
    <p:extLst>
      <p:ext uri="{BB962C8B-B14F-4D97-AF65-F5344CB8AC3E}">
        <p14:creationId xmlns:p14="http://schemas.microsoft.com/office/powerpoint/2010/main" val="134993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D6DD-3D59-0912-BC88-CB5EA42B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97D5-DDA1-898F-E8AE-F044302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Conclusion and Recommendations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ED9A9-57B6-B4AF-1071-BB38E5BE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4F719-2715-9C21-1FBB-1345971909D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2D250D4-6CA8-AF43-A9DA-DB29C639432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230188" y="1583405"/>
            <a:ext cx="123771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Integrate PCMC into humanitarian health programs.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Improve provider training on respectful and supportive care.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 effective communication, privacy, and birth companionship.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Strengthen accountability to prevent mistreatment.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Conduct more primary research covering all PCMC core dimensions.</a:t>
            </a:r>
          </a:p>
        </p:txBody>
      </p:sp>
    </p:spTree>
    <p:extLst>
      <p:ext uri="{BB962C8B-B14F-4D97-AF65-F5344CB8AC3E}">
        <p14:creationId xmlns:p14="http://schemas.microsoft.com/office/powerpoint/2010/main" val="421155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AE5F-14B2-3823-8615-F8AEF9BD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93E9-EAEC-ABA3-9384-4F253620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29" y="283062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Acknowledgements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46AF-274D-5EAE-FDBC-31D42739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lvl="4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ANU</a:t>
            </a:r>
          </a:p>
          <a:p>
            <a:pPr lvl="4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Librarians</a:t>
            </a:r>
          </a:p>
          <a:p>
            <a:pPr lvl="4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UOG</a:t>
            </a:r>
          </a:p>
          <a:p>
            <a:pPr lvl="4"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APHI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D31A-ACE8-2C51-313D-70B2544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97570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D4EB1-B35C-4A07-6216-7AFE35BD1658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0909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14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Person centered care has several definitions in different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literature; however, the most widely accepted definition is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“providing care that is respectful of and responsive to individual patient preferences, needs, and values and ensuring that the patient values guide all clinical decisions” 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1 Institute of Medicine (US) Committee on Quality of Health Care in America. (2001). Crossing the quality chasm: A new health system for the 21st century. Washington, DC: National Academies Press. https://doi.org/10.17226/10027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7F12-84C9-57C9-AB97-205DAEC55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670B-D961-3E07-8EEE-E55551C0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13B9-C9D1-C4FF-1F84-EA7D20461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Evidences on SRH in humanitarian settings are scarce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PCMC remains overlooked despite global calls to improve care.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2/3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rd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global maternity death occurs in fragility and conflict affected countries.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More service; high maternal mortality indicates  a fundamental gap in how services are delivered.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42996-6DD5-CFC1-AF3F-DA1E7AD6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F3F0E-B2B5-3E39-6C74-557F753C136D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99772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65976-F216-DC3B-5B9F-2446A28A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E8AC-1644-068A-1475-FC2AE3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Objectives …(1/1)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BA7B-B966-6A0B-AE20-39BCF41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General Objective</a:t>
            </a:r>
          </a:p>
          <a:p>
            <a:r>
              <a:rPr lang="en-US" dirty="0"/>
              <a:t>To map available evidence on person-centered maternity care in humanitarian and fragile settings, including factors, and </a:t>
            </a:r>
            <a:r>
              <a:rPr lang="en-US"/>
              <a:t>implemented interventions.</a:t>
            </a:r>
            <a:endParaRPr lang="en-US" dirty="0"/>
          </a:p>
          <a:p>
            <a:pPr marL="0" indent="0">
              <a:buNone/>
            </a:pPr>
            <a:r>
              <a:rPr lang="en-US" sz="4000" b="1" dirty="0"/>
              <a:t>Specific Objectives</a:t>
            </a:r>
          </a:p>
          <a:p>
            <a:r>
              <a:rPr lang="en-US" dirty="0"/>
              <a:t>To synthesis the current evidences of person-centered maternity care in humanitarian and fragile settings.</a:t>
            </a:r>
          </a:p>
          <a:p>
            <a:r>
              <a:rPr lang="en-US" dirty="0"/>
              <a:t>To identify key factors of person-centered maternity care.</a:t>
            </a:r>
          </a:p>
          <a:p>
            <a:r>
              <a:rPr lang="en-US" dirty="0"/>
              <a:t>To summarize interventions implemented to improve person-centered maternity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A275F-F99D-02C3-22BC-2E453ADC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9FC87-94D3-0197-9ADE-08E14B4E43E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05516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2FB1-114F-A6ED-3F33-0480CA65F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315019" cy="5675518"/>
          </a:xfrm>
        </p:spPr>
        <p:txBody>
          <a:bodyPr>
            <a:noAutofit/>
          </a:bodyPr>
          <a:lstStyle/>
          <a:p>
            <a:pPr fontAlgn="t"/>
            <a:r>
              <a:rPr lang="en-A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base</a:t>
            </a:r>
            <a:r>
              <a:rPr lang="en-A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PubMed, MEDLINE, EMBASE, PsycINFO, Scopus and generic web searches (Google Scholar). </a:t>
            </a:r>
          </a:p>
          <a:p>
            <a:pPr algn="just" fontAlgn="t"/>
            <a:r>
              <a:rPr lang="en-AU" sz="2800" b="1" dirty="0"/>
              <a:t> Search strings 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 fontAlgn="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"Client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care" OR experience OR expectation OR "Patient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OR "Person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5" algn="just" fontAlgn="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"Antenatal care" OR abortion OR childbirth OR "Child birth" OR "Delivery care" OR "Emergency obstetric care" OR "Family planning" OR gestation* OR "Maternal health" OR "Maternal and newborn health" OR "Maternal newborn and child health" OR "Obstetric care" OR "Perinatal health" OR "Postnatal care" OR "Safe motherhood“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lvl="5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"Armed conflict" OR conflict OR crisis OR emergency OR "Forced displacement" OR fragile OR "Internally Displaced Persons" OR humanitarian* OR insecurity OR refuge OR "Refugee camps" OR vulnerable OR war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1070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C984-EDAA-331B-2481-F984BE4D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D6A3-764C-C84F-D954-D884BE79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Methods …(2/2)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CC281-7471-FDD7-B6DE-024B9929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3831A-5AB2-7D02-5960-3F566D69CADB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C5A2D7D-C30E-7985-043C-2B3D18D5D9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54696"/>
            <a:ext cx="12252960" cy="6088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62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 …(1/3)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FC8C12FE-C77D-8E9B-759A-1B20445B56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191" y="1194192"/>
            <a:ext cx="12320580" cy="59838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466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86D1-C1F7-C5A5-323A-B210C3A6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A47-846E-DD6A-8F73-E5958257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Results and Discussion…(2/3)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DEA7-04DA-DE98-CD58-744A349C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727" y="1254696"/>
            <a:ext cx="12571873" cy="5675518"/>
          </a:xfrm>
        </p:spPr>
        <p:txBody>
          <a:bodyPr>
            <a:noAutofit/>
          </a:bodyPr>
          <a:lstStyle/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Facilitators</a:t>
            </a:r>
          </a:p>
          <a:p>
            <a:pPr mar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ollaborations and mutual support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vailability of language translators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raining, capacity building, and community engagement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Lack of understanding of patients’ culture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ersistent shortage of supplies and medication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taff turnover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poor functional services.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E8ADB-16CF-A37D-D881-99B1BD5D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B0000-1E1F-74F9-26C5-E537F492FAE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76641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3097</TotalTime>
  <Words>845</Words>
  <Application>Microsoft Office PowerPoint</Application>
  <PresentationFormat>Custom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Gill Sans MT</vt:lpstr>
      <vt:lpstr>Oswald</vt:lpstr>
      <vt:lpstr>Times New Roman</vt:lpstr>
      <vt:lpstr>Wingdings</vt:lpstr>
      <vt:lpstr>Office Theme</vt:lpstr>
      <vt:lpstr>     Person centred maternity care in humanitarian and fragile settings  </vt:lpstr>
      <vt:lpstr>Presentation outlines </vt:lpstr>
      <vt:lpstr>Background…(1/2) </vt:lpstr>
      <vt:lpstr>Background…(2/2) </vt:lpstr>
      <vt:lpstr>Objectives …(1/1) </vt:lpstr>
      <vt:lpstr>Methods …(1/2) </vt:lpstr>
      <vt:lpstr>Methods …(2/2) </vt:lpstr>
      <vt:lpstr>Results and Discussion …(1/3) </vt:lpstr>
      <vt:lpstr>Results and Discussion…(2/3) </vt:lpstr>
      <vt:lpstr>Results and Discussion …(3/3) </vt:lpstr>
      <vt:lpstr>Conclusion and Recommendations …(1/2) </vt:lpstr>
      <vt:lpstr>Conclusion and Recommendations …(2/2) 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Wubshet Negash</cp:lastModifiedBy>
  <cp:revision>154</cp:revision>
  <dcterms:created xsi:type="dcterms:W3CDTF">2022-05-05T18:20:50Z</dcterms:created>
  <dcterms:modified xsi:type="dcterms:W3CDTF">2025-11-18T12:38:43Z</dcterms:modified>
</cp:coreProperties>
</file>