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76" r:id="rId6"/>
    <p:sldId id="280" r:id="rId7"/>
    <p:sldId id="259" r:id="rId8"/>
    <p:sldId id="260" r:id="rId9"/>
    <p:sldId id="262" r:id="rId10"/>
    <p:sldId id="281" r:id="rId11"/>
    <p:sldId id="261" r:id="rId12"/>
    <p:sldId id="282" r:id="rId13"/>
    <p:sldId id="283" r:id="rId14"/>
    <p:sldId id="284" r:id="rId15"/>
    <p:sldId id="264" r:id="rId16"/>
    <p:sldId id="285" r:id="rId17"/>
    <p:sldId id="265" r:id="rId18"/>
    <p:sldId id="266" r:id="rId19"/>
    <p:sldId id="287" r:id="rId20"/>
    <p:sldId id="288" r:id="rId21"/>
    <p:sldId id="289" r:id="rId22"/>
    <p:sldId id="290" r:id="rId23"/>
    <p:sldId id="269" r:id="rId24"/>
    <p:sldId id="275" r:id="rId25"/>
    <p:sldId id="291" r:id="rId26"/>
    <p:sldId id="292" r:id="rId27"/>
    <p:sldId id="272" r:id="rId28"/>
    <p:sldId id="273" r:id="rId29"/>
    <p:sldId id="293" r:id="rId30"/>
    <p:sldId id="294"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968DE-BC1F-4D19-9613-EF220AE5C3A7}" v="170" dt="2025-12-05T06:19:50.136"/>
    <p1510:client id="{8412EB80-CC35-4233-AE1F-E2D8F0F07A8A}" v="72" dt="2025-12-04T13:32:27.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rie Getnet Abate" userId="f3c0d0b4-7d46-4498-8ecf-b11801cb3f49" providerId="ADAL" clId="{DD5DC468-E566-4814-AB8D-EB9929CCA1FC}"/>
    <pc:docChg chg="undo custSel addSld delSld modSld">
      <pc:chgData name="Masrie Getnet Abate" userId="f3c0d0b4-7d46-4498-8ecf-b11801cb3f49" providerId="ADAL" clId="{DD5DC468-E566-4814-AB8D-EB9929CCA1FC}" dt="2025-12-05T07:18:44.213" v="5814" actId="113"/>
      <pc:docMkLst>
        <pc:docMk/>
      </pc:docMkLst>
      <pc:sldChg chg="modSp mod">
        <pc:chgData name="Masrie Getnet Abate" userId="f3c0d0b4-7d46-4498-8ecf-b11801cb3f49" providerId="ADAL" clId="{DD5DC468-E566-4814-AB8D-EB9929CCA1FC}" dt="2025-12-05T07:18:44.213" v="5814" actId="113"/>
        <pc:sldMkLst>
          <pc:docMk/>
          <pc:sldMk cId="2477529398" sldId="256"/>
        </pc:sldMkLst>
        <pc:spChg chg="mod">
          <ac:chgData name="Masrie Getnet Abate" userId="f3c0d0b4-7d46-4498-8ecf-b11801cb3f49" providerId="ADAL" clId="{DD5DC468-E566-4814-AB8D-EB9929CCA1FC}" dt="2025-12-02T15:21:54.512" v="1177" actId="14100"/>
          <ac:spMkLst>
            <pc:docMk/>
            <pc:sldMk cId="2477529398" sldId="256"/>
            <ac:spMk id="4" creationId="{912FDEB7-39F9-F81A-2212-6DBAE8B497F2}"/>
          </ac:spMkLst>
        </pc:spChg>
        <pc:spChg chg="mod">
          <ac:chgData name="Masrie Getnet Abate" userId="f3c0d0b4-7d46-4498-8ecf-b11801cb3f49" providerId="ADAL" clId="{DD5DC468-E566-4814-AB8D-EB9929CCA1FC}" dt="2025-12-05T07:18:44.213" v="5814" actId="113"/>
          <ac:spMkLst>
            <pc:docMk/>
            <pc:sldMk cId="2477529398" sldId="256"/>
            <ac:spMk id="5" creationId="{84DE9E92-46DA-FDEA-6AE9-9976737C3B74}"/>
          </ac:spMkLst>
        </pc:spChg>
      </pc:sldChg>
      <pc:sldChg chg="modSp new mod">
        <pc:chgData name="Masrie Getnet Abate" userId="f3c0d0b4-7d46-4498-8ecf-b11801cb3f49" providerId="ADAL" clId="{DD5DC468-E566-4814-AB8D-EB9929CCA1FC}" dt="2025-12-05T06:43:53.186" v="5738" actId="27636"/>
        <pc:sldMkLst>
          <pc:docMk/>
          <pc:sldMk cId="3590394002" sldId="257"/>
        </pc:sldMkLst>
        <pc:spChg chg="mod">
          <ac:chgData name="Masrie Getnet Abate" userId="f3c0d0b4-7d46-4498-8ecf-b11801cb3f49" providerId="ADAL" clId="{DD5DC468-E566-4814-AB8D-EB9929CCA1FC}" dt="2025-12-04T13:01:46.731" v="1764" actId="20577"/>
          <ac:spMkLst>
            <pc:docMk/>
            <pc:sldMk cId="3590394002" sldId="257"/>
            <ac:spMk id="2" creationId="{AE5BDBE5-3BAC-DFCD-7488-29B7EAD7DF0D}"/>
          </ac:spMkLst>
        </pc:spChg>
        <pc:spChg chg="mod">
          <ac:chgData name="Masrie Getnet Abate" userId="f3c0d0b4-7d46-4498-8ecf-b11801cb3f49" providerId="ADAL" clId="{DD5DC468-E566-4814-AB8D-EB9929CCA1FC}" dt="2025-12-05T06:43:53.186" v="5738" actId="27636"/>
          <ac:spMkLst>
            <pc:docMk/>
            <pc:sldMk cId="3590394002" sldId="257"/>
            <ac:spMk id="3" creationId="{B3C5C8E8-DC36-48BE-58E9-55FD24B59D62}"/>
          </ac:spMkLst>
        </pc:spChg>
      </pc:sldChg>
      <pc:sldChg chg="modSp new mod">
        <pc:chgData name="Masrie Getnet Abate" userId="f3c0d0b4-7d46-4498-8ecf-b11801cb3f49" providerId="ADAL" clId="{DD5DC468-E566-4814-AB8D-EB9929CCA1FC}" dt="2025-12-05T06:43:02.184" v="5732" actId="20577"/>
        <pc:sldMkLst>
          <pc:docMk/>
          <pc:sldMk cId="1886176283" sldId="258"/>
        </pc:sldMkLst>
        <pc:spChg chg="mod">
          <ac:chgData name="Masrie Getnet Abate" userId="f3c0d0b4-7d46-4498-8ecf-b11801cb3f49" providerId="ADAL" clId="{DD5DC468-E566-4814-AB8D-EB9929CCA1FC}" dt="2025-12-04T21:56:10.469" v="4951" actId="1076"/>
          <ac:spMkLst>
            <pc:docMk/>
            <pc:sldMk cId="1886176283" sldId="258"/>
            <ac:spMk id="2" creationId="{41A5A8A6-9779-3FCA-9EE1-F810FFB56154}"/>
          </ac:spMkLst>
        </pc:spChg>
        <pc:spChg chg="mod">
          <ac:chgData name="Masrie Getnet Abate" userId="f3c0d0b4-7d46-4498-8ecf-b11801cb3f49" providerId="ADAL" clId="{DD5DC468-E566-4814-AB8D-EB9929CCA1FC}" dt="2025-12-05T06:43:02.184" v="5732" actId="20577"/>
          <ac:spMkLst>
            <pc:docMk/>
            <pc:sldMk cId="1886176283" sldId="258"/>
            <ac:spMk id="3" creationId="{A2EA33EA-14ED-6AB6-76FD-6F285488FDA2}"/>
          </ac:spMkLst>
        </pc:spChg>
      </pc:sldChg>
      <pc:sldChg chg="modSp new mod">
        <pc:chgData name="Masrie Getnet Abate" userId="f3c0d0b4-7d46-4498-8ecf-b11801cb3f49" providerId="ADAL" clId="{DD5DC468-E566-4814-AB8D-EB9929CCA1FC}" dt="2025-12-04T15:10:19.712" v="2630" actId="113"/>
        <pc:sldMkLst>
          <pc:docMk/>
          <pc:sldMk cId="45981243" sldId="259"/>
        </pc:sldMkLst>
        <pc:spChg chg="mod">
          <ac:chgData name="Masrie Getnet Abate" userId="f3c0d0b4-7d46-4498-8ecf-b11801cb3f49" providerId="ADAL" clId="{DD5DC468-E566-4814-AB8D-EB9929CCA1FC}" dt="2025-11-29T11:05:51.042" v="192" actId="2711"/>
          <ac:spMkLst>
            <pc:docMk/>
            <pc:sldMk cId="45981243" sldId="259"/>
            <ac:spMk id="2" creationId="{E5A35801-7F05-537D-C3F0-335706268CB4}"/>
          </ac:spMkLst>
        </pc:spChg>
        <pc:spChg chg="mod">
          <ac:chgData name="Masrie Getnet Abate" userId="f3c0d0b4-7d46-4498-8ecf-b11801cb3f49" providerId="ADAL" clId="{DD5DC468-E566-4814-AB8D-EB9929CCA1FC}" dt="2025-12-04T15:10:19.712" v="2630" actId="113"/>
          <ac:spMkLst>
            <pc:docMk/>
            <pc:sldMk cId="45981243" sldId="259"/>
            <ac:spMk id="3" creationId="{6CB33D0D-3526-8465-4F84-216D32A99450}"/>
          </ac:spMkLst>
        </pc:spChg>
      </pc:sldChg>
      <pc:sldChg chg="modSp new mod">
        <pc:chgData name="Masrie Getnet Abate" userId="f3c0d0b4-7d46-4498-8ecf-b11801cb3f49" providerId="ADAL" clId="{DD5DC468-E566-4814-AB8D-EB9929CCA1FC}" dt="2025-12-04T15:27:52.628" v="2671" actId="14100"/>
        <pc:sldMkLst>
          <pc:docMk/>
          <pc:sldMk cId="2131483269" sldId="260"/>
        </pc:sldMkLst>
        <pc:spChg chg="mod">
          <ac:chgData name="Masrie Getnet Abate" userId="f3c0d0b4-7d46-4498-8ecf-b11801cb3f49" providerId="ADAL" clId="{DD5DC468-E566-4814-AB8D-EB9929CCA1FC}" dt="2025-12-04T15:27:45.674" v="2669" actId="14100"/>
          <ac:spMkLst>
            <pc:docMk/>
            <pc:sldMk cId="2131483269" sldId="260"/>
            <ac:spMk id="2" creationId="{9C4963C9-557D-444A-AA1A-886684CDFDA7}"/>
          </ac:spMkLst>
        </pc:spChg>
        <pc:spChg chg="mod">
          <ac:chgData name="Masrie Getnet Abate" userId="f3c0d0b4-7d46-4498-8ecf-b11801cb3f49" providerId="ADAL" clId="{DD5DC468-E566-4814-AB8D-EB9929CCA1FC}" dt="2025-12-04T15:27:52.628" v="2671" actId="14100"/>
          <ac:spMkLst>
            <pc:docMk/>
            <pc:sldMk cId="2131483269" sldId="260"/>
            <ac:spMk id="3" creationId="{BF4EC61A-FE74-FE87-889A-7862D989CD26}"/>
          </ac:spMkLst>
        </pc:spChg>
      </pc:sldChg>
      <pc:sldChg chg="modSp new mod">
        <pc:chgData name="Masrie Getnet Abate" userId="f3c0d0b4-7d46-4498-8ecf-b11801cb3f49" providerId="ADAL" clId="{DD5DC468-E566-4814-AB8D-EB9929CCA1FC}" dt="2025-12-04T15:48:47.383" v="2897" actId="1076"/>
        <pc:sldMkLst>
          <pc:docMk/>
          <pc:sldMk cId="1432794889" sldId="261"/>
        </pc:sldMkLst>
        <pc:spChg chg="mod">
          <ac:chgData name="Masrie Getnet Abate" userId="f3c0d0b4-7d46-4498-8ecf-b11801cb3f49" providerId="ADAL" clId="{DD5DC468-E566-4814-AB8D-EB9929CCA1FC}" dt="2025-12-04T15:47:54.447" v="2895" actId="1076"/>
          <ac:spMkLst>
            <pc:docMk/>
            <pc:sldMk cId="1432794889" sldId="261"/>
            <ac:spMk id="2" creationId="{9B52BA80-46ED-ADD9-8D21-A24614AFA5BB}"/>
          </ac:spMkLst>
        </pc:spChg>
        <pc:spChg chg="mod">
          <ac:chgData name="Masrie Getnet Abate" userId="f3c0d0b4-7d46-4498-8ecf-b11801cb3f49" providerId="ADAL" clId="{DD5DC468-E566-4814-AB8D-EB9929CCA1FC}" dt="2025-12-04T15:48:47.383" v="2897" actId="1076"/>
          <ac:spMkLst>
            <pc:docMk/>
            <pc:sldMk cId="1432794889" sldId="261"/>
            <ac:spMk id="3" creationId="{F66ABCA8-2CD6-2E3C-289D-2A4BB494C879}"/>
          </ac:spMkLst>
        </pc:spChg>
      </pc:sldChg>
      <pc:sldChg chg="modSp new mod">
        <pc:chgData name="Masrie Getnet Abate" userId="f3c0d0b4-7d46-4498-8ecf-b11801cb3f49" providerId="ADAL" clId="{DD5DC468-E566-4814-AB8D-EB9929CCA1FC}" dt="2025-12-04T15:39:18.042" v="2822" actId="14100"/>
        <pc:sldMkLst>
          <pc:docMk/>
          <pc:sldMk cId="3155538819" sldId="262"/>
        </pc:sldMkLst>
        <pc:spChg chg="mod">
          <ac:chgData name="Masrie Getnet Abate" userId="f3c0d0b4-7d46-4498-8ecf-b11801cb3f49" providerId="ADAL" clId="{DD5DC468-E566-4814-AB8D-EB9929CCA1FC}" dt="2025-11-29T12:38:25.017" v="294" actId="113"/>
          <ac:spMkLst>
            <pc:docMk/>
            <pc:sldMk cId="3155538819" sldId="262"/>
            <ac:spMk id="2" creationId="{E9F15E17-91CB-85DC-CD1F-D65EB8668F18}"/>
          </ac:spMkLst>
        </pc:spChg>
        <pc:spChg chg="mod">
          <ac:chgData name="Masrie Getnet Abate" userId="f3c0d0b4-7d46-4498-8ecf-b11801cb3f49" providerId="ADAL" clId="{DD5DC468-E566-4814-AB8D-EB9929CCA1FC}" dt="2025-12-04T15:39:18.042" v="2822" actId="14100"/>
          <ac:spMkLst>
            <pc:docMk/>
            <pc:sldMk cId="3155538819" sldId="262"/>
            <ac:spMk id="3" creationId="{4694ED3C-650E-124A-2A3E-4BE07B8584DA}"/>
          </ac:spMkLst>
        </pc:spChg>
      </pc:sldChg>
      <pc:sldChg chg="addSp delSp modSp new del mod">
        <pc:chgData name="Masrie Getnet Abate" userId="f3c0d0b4-7d46-4498-8ecf-b11801cb3f49" providerId="ADAL" clId="{DD5DC468-E566-4814-AB8D-EB9929CCA1FC}" dt="2025-12-04T22:11:33.166" v="5099" actId="47"/>
        <pc:sldMkLst>
          <pc:docMk/>
          <pc:sldMk cId="2539162077" sldId="263"/>
        </pc:sldMkLst>
        <pc:spChg chg="add del mod">
          <ac:chgData name="Masrie Getnet Abate" userId="f3c0d0b4-7d46-4498-8ecf-b11801cb3f49" providerId="ADAL" clId="{DD5DC468-E566-4814-AB8D-EB9929CCA1FC}" dt="2025-12-04T15:47:03.690" v="2886"/>
          <ac:spMkLst>
            <pc:docMk/>
            <pc:sldMk cId="2539162077" sldId="263"/>
            <ac:spMk id="2" creationId="{FF5EB392-0A34-192F-6A27-8A3C39697DDE}"/>
          </ac:spMkLst>
        </pc:spChg>
        <pc:spChg chg="mod">
          <ac:chgData name="Masrie Getnet Abate" userId="f3c0d0b4-7d46-4498-8ecf-b11801cb3f49" providerId="ADAL" clId="{DD5DC468-E566-4814-AB8D-EB9929CCA1FC}" dt="2025-12-04T15:47:18.704" v="2890" actId="20577"/>
          <ac:spMkLst>
            <pc:docMk/>
            <pc:sldMk cId="2539162077" sldId="263"/>
            <ac:spMk id="3" creationId="{07775389-210F-BBEE-A45C-55C3E9E6C957}"/>
          </ac:spMkLst>
        </pc:spChg>
      </pc:sldChg>
      <pc:sldChg chg="modSp new mod">
        <pc:chgData name="Masrie Getnet Abate" userId="f3c0d0b4-7d46-4498-8ecf-b11801cb3f49" providerId="ADAL" clId="{DD5DC468-E566-4814-AB8D-EB9929CCA1FC}" dt="2025-12-04T16:19:29.164" v="3122" actId="14100"/>
        <pc:sldMkLst>
          <pc:docMk/>
          <pc:sldMk cId="537989771" sldId="264"/>
        </pc:sldMkLst>
        <pc:spChg chg="mod">
          <ac:chgData name="Masrie Getnet Abate" userId="f3c0d0b4-7d46-4498-8ecf-b11801cb3f49" providerId="ADAL" clId="{DD5DC468-E566-4814-AB8D-EB9929CCA1FC}" dt="2025-12-04T16:18:23.961" v="3120" actId="14100"/>
          <ac:spMkLst>
            <pc:docMk/>
            <pc:sldMk cId="537989771" sldId="264"/>
            <ac:spMk id="2" creationId="{E2602025-890C-6A4F-9219-C61A62EEE3F7}"/>
          </ac:spMkLst>
        </pc:spChg>
        <pc:spChg chg="mod">
          <ac:chgData name="Masrie Getnet Abate" userId="f3c0d0b4-7d46-4498-8ecf-b11801cb3f49" providerId="ADAL" clId="{DD5DC468-E566-4814-AB8D-EB9929CCA1FC}" dt="2025-12-04T16:19:29.164" v="3122" actId="14100"/>
          <ac:spMkLst>
            <pc:docMk/>
            <pc:sldMk cId="537989771" sldId="264"/>
            <ac:spMk id="3" creationId="{2F9C7BC9-760E-96A7-E35B-62B4E7BFA93C}"/>
          </ac:spMkLst>
        </pc:spChg>
      </pc:sldChg>
      <pc:sldChg chg="addSp delSp modSp new mod">
        <pc:chgData name="Masrie Getnet Abate" userId="f3c0d0b4-7d46-4498-8ecf-b11801cb3f49" providerId="ADAL" clId="{DD5DC468-E566-4814-AB8D-EB9929CCA1FC}" dt="2025-12-04T22:13:32.676" v="5118" actId="20577"/>
        <pc:sldMkLst>
          <pc:docMk/>
          <pc:sldMk cId="1797847089" sldId="265"/>
        </pc:sldMkLst>
        <pc:spChg chg="mod">
          <ac:chgData name="Masrie Getnet Abate" userId="f3c0d0b4-7d46-4498-8ecf-b11801cb3f49" providerId="ADAL" clId="{DD5DC468-E566-4814-AB8D-EB9929CCA1FC}" dt="2025-12-04T22:13:32.676" v="5118" actId="20577"/>
          <ac:spMkLst>
            <pc:docMk/>
            <pc:sldMk cId="1797847089" sldId="265"/>
            <ac:spMk id="2" creationId="{E5934C53-A25D-BB31-0923-794CF56DA9B1}"/>
          </ac:spMkLst>
        </pc:spChg>
        <pc:spChg chg="mod">
          <ac:chgData name="Masrie Getnet Abate" userId="f3c0d0b4-7d46-4498-8ecf-b11801cb3f49" providerId="ADAL" clId="{DD5DC468-E566-4814-AB8D-EB9929CCA1FC}" dt="2025-12-04T19:35:31.902" v="3800" actId="6549"/>
          <ac:spMkLst>
            <pc:docMk/>
            <pc:sldMk cId="1797847089" sldId="265"/>
            <ac:spMk id="3" creationId="{9098EF43-D037-86B8-63C8-2F87F233B02B}"/>
          </ac:spMkLst>
        </pc:spChg>
        <pc:spChg chg="add mod">
          <ac:chgData name="Masrie Getnet Abate" userId="f3c0d0b4-7d46-4498-8ecf-b11801cb3f49" providerId="ADAL" clId="{DD5DC468-E566-4814-AB8D-EB9929CCA1FC}" dt="2025-12-04T17:06:54.181" v="3354" actId="1076"/>
          <ac:spMkLst>
            <pc:docMk/>
            <pc:sldMk cId="1797847089" sldId="265"/>
            <ac:spMk id="6" creationId="{EE2D302D-F597-C0B2-788F-6918A658E571}"/>
          </ac:spMkLst>
        </pc:spChg>
        <pc:picChg chg="add del mod">
          <ac:chgData name="Masrie Getnet Abate" userId="f3c0d0b4-7d46-4498-8ecf-b11801cb3f49" providerId="ADAL" clId="{DD5DC468-E566-4814-AB8D-EB9929CCA1FC}" dt="2025-12-04T19:35:18.022" v="3795" actId="478"/>
          <ac:picMkLst>
            <pc:docMk/>
            <pc:sldMk cId="1797847089" sldId="265"/>
            <ac:picMk id="4" creationId="{8EC24EC9-9C62-C76C-0649-2BD57138A0DC}"/>
          </ac:picMkLst>
        </pc:picChg>
        <pc:picChg chg="add mod">
          <ac:chgData name="Masrie Getnet Abate" userId="f3c0d0b4-7d46-4498-8ecf-b11801cb3f49" providerId="ADAL" clId="{DD5DC468-E566-4814-AB8D-EB9929CCA1FC}" dt="2025-12-04T19:35:39.853" v="3802" actId="14100"/>
          <ac:picMkLst>
            <pc:docMk/>
            <pc:sldMk cId="1797847089" sldId="265"/>
            <ac:picMk id="7" creationId="{ABA0A166-CCE2-6789-10AB-50229B5C6C34}"/>
          </ac:picMkLst>
        </pc:picChg>
      </pc:sldChg>
      <pc:sldChg chg="modSp new mod">
        <pc:chgData name="Masrie Getnet Abate" userId="f3c0d0b4-7d46-4498-8ecf-b11801cb3f49" providerId="ADAL" clId="{DD5DC468-E566-4814-AB8D-EB9929CCA1FC}" dt="2025-12-04T22:13:50.936" v="5119" actId="1076"/>
        <pc:sldMkLst>
          <pc:docMk/>
          <pc:sldMk cId="387173920" sldId="266"/>
        </pc:sldMkLst>
        <pc:spChg chg="mod">
          <ac:chgData name="Masrie Getnet Abate" userId="f3c0d0b4-7d46-4498-8ecf-b11801cb3f49" providerId="ADAL" clId="{DD5DC468-E566-4814-AB8D-EB9929CCA1FC}" dt="2025-12-04T19:59:10.651" v="3872" actId="14100"/>
          <ac:spMkLst>
            <pc:docMk/>
            <pc:sldMk cId="387173920" sldId="266"/>
            <ac:spMk id="2" creationId="{8FABD10C-FAFA-CFAA-CDE8-3590522C32B4}"/>
          </ac:spMkLst>
        </pc:spChg>
        <pc:spChg chg="mod">
          <ac:chgData name="Masrie Getnet Abate" userId="f3c0d0b4-7d46-4498-8ecf-b11801cb3f49" providerId="ADAL" clId="{DD5DC468-E566-4814-AB8D-EB9929CCA1FC}" dt="2025-12-04T22:13:50.936" v="5119" actId="1076"/>
          <ac:spMkLst>
            <pc:docMk/>
            <pc:sldMk cId="387173920" sldId="266"/>
            <ac:spMk id="3" creationId="{0635980B-C875-1EAE-FEE1-14963BAFF7F7}"/>
          </ac:spMkLst>
        </pc:spChg>
      </pc:sldChg>
      <pc:sldChg chg="modSp new del mod">
        <pc:chgData name="Masrie Getnet Abate" userId="f3c0d0b4-7d46-4498-8ecf-b11801cb3f49" providerId="ADAL" clId="{DD5DC468-E566-4814-AB8D-EB9929CCA1FC}" dt="2025-12-04T19:58:51.867" v="3869" actId="47"/>
        <pc:sldMkLst>
          <pc:docMk/>
          <pc:sldMk cId="906919861" sldId="267"/>
        </pc:sldMkLst>
        <pc:spChg chg="mod">
          <ac:chgData name="Masrie Getnet Abate" userId="f3c0d0b4-7d46-4498-8ecf-b11801cb3f49" providerId="ADAL" clId="{DD5DC468-E566-4814-AB8D-EB9929CCA1FC}" dt="2025-12-04T19:36:29.274" v="3805" actId="1076"/>
          <ac:spMkLst>
            <pc:docMk/>
            <pc:sldMk cId="906919861" sldId="267"/>
            <ac:spMk id="2" creationId="{49EF482D-344B-3799-D3F9-E135128491C9}"/>
          </ac:spMkLst>
        </pc:spChg>
        <pc:spChg chg="mod">
          <ac:chgData name="Masrie Getnet Abate" userId="f3c0d0b4-7d46-4498-8ecf-b11801cb3f49" providerId="ADAL" clId="{DD5DC468-E566-4814-AB8D-EB9929CCA1FC}" dt="2025-12-04T19:36:26.642" v="3804" actId="1076"/>
          <ac:spMkLst>
            <pc:docMk/>
            <pc:sldMk cId="906919861" sldId="267"/>
            <ac:spMk id="3" creationId="{64240653-1E04-0601-9B56-3D9FC20D9432}"/>
          </ac:spMkLst>
        </pc:spChg>
      </pc:sldChg>
      <pc:sldChg chg="addSp delSp modSp new del mod">
        <pc:chgData name="Masrie Getnet Abate" userId="f3c0d0b4-7d46-4498-8ecf-b11801cb3f49" providerId="ADAL" clId="{DD5DC468-E566-4814-AB8D-EB9929CCA1FC}" dt="2025-12-04T20:26:33.683" v="4008" actId="47"/>
        <pc:sldMkLst>
          <pc:docMk/>
          <pc:sldMk cId="1684713408" sldId="268"/>
        </pc:sldMkLst>
        <pc:spChg chg="add del mod">
          <ac:chgData name="Masrie Getnet Abate" userId="f3c0d0b4-7d46-4498-8ecf-b11801cb3f49" providerId="ADAL" clId="{DD5DC468-E566-4814-AB8D-EB9929CCA1FC}" dt="2025-12-04T20:08:07.416" v="3886" actId="20577"/>
          <ac:spMkLst>
            <pc:docMk/>
            <pc:sldMk cId="1684713408" sldId="268"/>
            <ac:spMk id="2" creationId="{A789479C-B42D-34F2-BD96-4BB3502C851F}"/>
          </ac:spMkLst>
        </pc:spChg>
        <pc:spChg chg="mod">
          <ac:chgData name="Masrie Getnet Abate" userId="f3c0d0b4-7d46-4498-8ecf-b11801cb3f49" providerId="ADAL" clId="{DD5DC468-E566-4814-AB8D-EB9929CCA1FC}" dt="2025-12-04T19:56:36.537" v="3867" actId="14100"/>
          <ac:spMkLst>
            <pc:docMk/>
            <pc:sldMk cId="1684713408" sldId="268"/>
            <ac:spMk id="3" creationId="{03FDEA32-5753-198D-4748-E9C7F13ABC34}"/>
          </ac:spMkLst>
        </pc:spChg>
      </pc:sldChg>
      <pc:sldChg chg="addSp modSp new mod">
        <pc:chgData name="Masrie Getnet Abate" userId="f3c0d0b4-7d46-4498-8ecf-b11801cb3f49" providerId="ADAL" clId="{DD5DC468-E566-4814-AB8D-EB9929CCA1FC}" dt="2025-12-02T20:50:11.128" v="1504" actId="20577"/>
        <pc:sldMkLst>
          <pc:docMk/>
          <pc:sldMk cId="3605159854" sldId="269"/>
        </pc:sldMkLst>
        <pc:spChg chg="mod">
          <ac:chgData name="Masrie Getnet Abate" userId="f3c0d0b4-7d46-4498-8ecf-b11801cb3f49" providerId="ADAL" clId="{DD5DC468-E566-4814-AB8D-EB9929CCA1FC}" dt="2025-11-30T10:15:42.435" v="728" actId="404"/>
          <ac:spMkLst>
            <pc:docMk/>
            <pc:sldMk cId="3605159854" sldId="269"/>
            <ac:spMk id="2" creationId="{644E6DC2-A227-3063-496C-6D0C950AB36E}"/>
          </ac:spMkLst>
        </pc:spChg>
        <pc:spChg chg="mod">
          <ac:chgData name="Masrie Getnet Abate" userId="f3c0d0b4-7d46-4498-8ecf-b11801cb3f49" providerId="ADAL" clId="{DD5DC468-E566-4814-AB8D-EB9929CCA1FC}" dt="2025-12-02T20:50:11.128" v="1504" actId="20577"/>
          <ac:spMkLst>
            <pc:docMk/>
            <pc:sldMk cId="3605159854" sldId="269"/>
            <ac:spMk id="3" creationId="{9DA24A49-E795-DE4D-5282-21E6CD558751}"/>
          </ac:spMkLst>
        </pc:spChg>
        <pc:spChg chg="add mod">
          <ac:chgData name="Masrie Getnet Abate" userId="f3c0d0b4-7d46-4498-8ecf-b11801cb3f49" providerId="ADAL" clId="{DD5DC468-E566-4814-AB8D-EB9929CCA1FC}" dt="2025-12-02T20:45:20.876" v="1460" actId="20578"/>
          <ac:spMkLst>
            <pc:docMk/>
            <pc:sldMk cId="3605159854" sldId="269"/>
            <ac:spMk id="5" creationId="{50CA0617-E9A8-41A3-BE0B-F28E6C0394E2}"/>
          </ac:spMkLst>
        </pc:spChg>
      </pc:sldChg>
      <pc:sldChg chg="modSp new mod">
        <pc:chgData name="Masrie Getnet Abate" userId="f3c0d0b4-7d46-4498-8ecf-b11801cb3f49" providerId="ADAL" clId="{DD5DC468-E566-4814-AB8D-EB9929CCA1FC}" dt="2025-12-05T06:20:12.258" v="5509" actId="113"/>
        <pc:sldMkLst>
          <pc:docMk/>
          <pc:sldMk cId="687368640" sldId="272"/>
        </pc:sldMkLst>
        <pc:spChg chg="mod">
          <ac:chgData name="Masrie Getnet Abate" userId="f3c0d0b4-7d46-4498-8ecf-b11801cb3f49" providerId="ADAL" clId="{DD5DC468-E566-4814-AB8D-EB9929CCA1FC}" dt="2025-12-02T21:31:24.767" v="1627" actId="113"/>
          <ac:spMkLst>
            <pc:docMk/>
            <pc:sldMk cId="687368640" sldId="272"/>
            <ac:spMk id="2" creationId="{19257D9B-BE29-5CA1-CDD4-3C8C4A0EB0B4}"/>
          </ac:spMkLst>
        </pc:spChg>
        <pc:spChg chg="mod">
          <ac:chgData name="Masrie Getnet Abate" userId="f3c0d0b4-7d46-4498-8ecf-b11801cb3f49" providerId="ADAL" clId="{DD5DC468-E566-4814-AB8D-EB9929CCA1FC}" dt="2025-12-05T06:20:12.258" v="5509" actId="113"/>
          <ac:spMkLst>
            <pc:docMk/>
            <pc:sldMk cId="687368640" sldId="272"/>
            <ac:spMk id="3" creationId="{62CE5410-48A1-0EA8-DABE-0B367B5C83A6}"/>
          </ac:spMkLst>
        </pc:spChg>
      </pc:sldChg>
      <pc:sldChg chg="modSp new mod">
        <pc:chgData name="Masrie Getnet Abate" userId="f3c0d0b4-7d46-4498-8ecf-b11801cb3f49" providerId="ADAL" clId="{DD5DC468-E566-4814-AB8D-EB9929CCA1FC}" dt="2025-12-02T15:13:46.379" v="1172" actId="27636"/>
        <pc:sldMkLst>
          <pc:docMk/>
          <pc:sldMk cId="1999476023" sldId="273"/>
        </pc:sldMkLst>
        <pc:spChg chg="mod">
          <ac:chgData name="Masrie Getnet Abate" userId="f3c0d0b4-7d46-4498-8ecf-b11801cb3f49" providerId="ADAL" clId="{DD5DC468-E566-4814-AB8D-EB9929CCA1FC}" dt="2025-12-01T10:10:04.783" v="1057" actId="113"/>
          <ac:spMkLst>
            <pc:docMk/>
            <pc:sldMk cId="1999476023" sldId="273"/>
            <ac:spMk id="2" creationId="{444B7E46-C0F2-23A5-6362-2CC512DD6A6E}"/>
          </ac:spMkLst>
        </pc:spChg>
        <pc:spChg chg="mod">
          <ac:chgData name="Masrie Getnet Abate" userId="f3c0d0b4-7d46-4498-8ecf-b11801cb3f49" providerId="ADAL" clId="{DD5DC468-E566-4814-AB8D-EB9929CCA1FC}" dt="2025-12-02T15:13:46.379" v="1172" actId="27636"/>
          <ac:spMkLst>
            <pc:docMk/>
            <pc:sldMk cId="1999476023" sldId="273"/>
            <ac:spMk id="3" creationId="{7AC75C08-99A6-CD69-315C-DD3B9F39D0C4}"/>
          </ac:spMkLst>
        </pc:spChg>
      </pc:sldChg>
      <pc:sldChg chg="delSp modSp new mod">
        <pc:chgData name="Masrie Getnet Abate" userId="f3c0d0b4-7d46-4498-8ecf-b11801cb3f49" providerId="ADAL" clId="{DD5DC468-E566-4814-AB8D-EB9929CCA1FC}" dt="2025-12-02T15:26:23.193" v="1311" actId="113"/>
        <pc:sldMkLst>
          <pc:docMk/>
          <pc:sldMk cId="1741366981" sldId="274"/>
        </pc:sldMkLst>
        <pc:spChg chg="mod">
          <ac:chgData name="Masrie Getnet Abate" userId="f3c0d0b4-7d46-4498-8ecf-b11801cb3f49" providerId="ADAL" clId="{DD5DC468-E566-4814-AB8D-EB9929CCA1FC}" dt="2025-12-02T15:26:23.193" v="1311" actId="113"/>
          <ac:spMkLst>
            <pc:docMk/>
            <pc:sldMk cId="1741366981" sldId="274"/>
            <ac:spMk id="3" creationId="{2A9497B7-4EB0-5683-470E-72691E7246EE}"/>
          </ac:spMkLst>
        </pc:spChg>
      </pc:sldChg>
      <pc:sldChg chg="addSp delSp modSp new mod">
        <pc:chgData name="Masrie Getnet Abate" userId="f3c0d0b4-7d46-4498-8ecf-b11801cb3f49" providerId="ADAL" clId="{DD5DC468-E566-4814-AB8D-EB9929CCA1FC}" dt="2025-12-04T20:36:39.173" v="4034" actId="20577"/>
        <pc:sldMkLst>
          <pc:docMk/>
          <pc:sldMk cId="3621363482" sldId="275"/>
        </pc:sldMkLst>
        <pc:spChg chg="add">
          <ac:chgData name="Masrie Getnet Abate" userId="f3c0d0b4-7d46-4498-8ecf-b11801cb3f49" providerId="ADAL" clId="{DD5DC468-E566-4814-AB8D-EB9929CCA1FC}" dt="2025-12-02T20:53:22.242" v="1506"/>
          <ac:spMkLst>
            <pc:docMk/>
            <pc:sldMk cId="3621363482" sldId="275"/>
            <ac:spMk id="4" creationId="{1A391BF1-B4FA-73F0-4D5A-733D99FB068D}"/>
          </ac:spMkLst>
        </pc:spChg>
        <pc:spChg chg="add mod">
          <ac:chgData name="Masrie Getnet Abate" userId="f3c0d0b4-7d46-4498-8ecf-b11801cb3f49" providerId="ADAL" clId="{DD5DC468-E566-4814-AB8D-EB9929CCA1FC}" dt="2025-12-04T20:36:39.173" v="4034" actId="20577"/>
          <ac:spMkLst>
            <pc:docMk/>
            <pc:sldMk cId="3621363482" sldId="275"/>
            <ac:spMk id="8" creationId="{F9715285-36AE-F4E4-283E-EBE64775C38F}"/>
          </ac:spMkLst>
        </pc:spChg>
        <pc:picChg chg="add mod">
          <ac:chgData name="Masrie Getnet Abate" userId="f3c0d0b4-7d46-4498-8ecf-b11801cb3f49" providerId="ADAL" clId="{DD5DC468-E566-4814-AB8D-EB9929CCA1FC}" dt="2025-12-02T21:26:24.392" v="1623" actId="14100"/>
          <ac:picMkLst>
            <pc:docMk/>
            <pc:sldMk cId="3621363482" sldId="275"/>
            <ac:picMk id="12" creationId="{C92DB0C1-8436-CC37-5BBB-F8A0D42601BC}"/>
          </ac:picMkLst>
        </pc:picChg>
        <pc:picChg chg="add mod">
          <ac:chgData name="Masrie Getnet Abate" userId="f3c0d0b4-7d46-4498-8ecf-b11801cb3f49" providerId="ADAL" clId="{DD5DC468-E566-4814-AB8D-EB9929CCA1FC}" dt="2025-12-02T21:38:28.706" v="1645" actId="14100"/>
          <ac:picMkLst>
            <pc:docMk/>
            <pc:sldMk cId="3621363482" sldId="275"/>
            <ac:picMk id="14" creationId="{7DD83104-F70D-A554-1051-F3F8A1C018DB}"/>
          </ac:picMkLst>
        </pc:picChg>
      </pc:sldChg>
      <pc:sldChg chg="modSp new mod">
        <pc:chgData name="Masrie Getnet Abate" userId="f3c0d0b4-7d46-4498-8ecf-b11801cb3f49" providerId="ADAL" clId="{DD5DC468-E566-4814-AB8D-EB9929CCA1FC}" dt="2025-12-05T04:21:28.391" v="5460" actId="27636"/>
        <pc:sldMkLst>
          <pc:docMk/>
          <pc:sldMk cId="2241274456" sldId="276"/>
        </pc:sldMkLst>
        <pc:spChg chg="mod">
          <ac:chgData name="Masrie Getnet Abate" userId="f3c0d0b4-7d46-4498-8ecf-b11801cb3f49" providerId="ADAL" clId="{DD5DC468-E566-4814-AB8D-EB9929CCA1FC}" dt="2025-12-04T14:34:38.316" v="2304"/>
          <ac:spMkLst>
            <pc:docMk/>
            <pc:sldMk cId="2241274456" sldId="276"/>
            <ac:spMk id="2" creationId="{C406CF43-CF63-0CC5-F677-7F7D45EE9796}"/>
          </ac:spMkLst>
        </pc:spChg>
        <pc:spChg chg="mod">
          <ac:chgData name="Masrie Getnet Abate" userId="f3c0d0b4-7d46-4498-8ecf-b11801cb3f49" providerId="ADAL" clId="{DD5DC468-E566-4814-AB8D-EB9929CCA1FC}" dt="2025-12-05T04:21:28.391" v="5460" actId="27636"/>
          <ac:spMkLst>
            <pc:docMk/>
            <pc:sldMk cId="2241274456" sldId="276"/>
            <ac:spMk id="3" creationId="{49F4D4B8-FA90-8148-5C01-FCBBD816275A}"/>
          </ac:spMkLst>
        </pc:spChg>
      </pc:sldChg>
      <pc:sldChg chg="addSp delSp modSp new del mod">
        <pc:chgData name="Masrie Getnet Abate" userId="f3c0d0b4-7d46-4498-8ecf-b11801cb3f49" providerId="ADAL" clId="{DD5DC468-E566-4814-AB8D-EB9929CCA1FC}" dt="2025-12-04T14:35:12.515" v="2317" actId="47"/>
        <pc:sldMkLst>
          <pc:docMk/>
          <pc:sldMk cId="2247094914" sldId="277"/>
        </pc:sldMkLst>
        <pc:spChg chg="mod">
          <ac:chgData name="Masrie Getnet Abate" userId="f3c0d0b4-7d46-4498-8ecf-b11801cb3f49" providerId="ADAL" clId="{DD5DC468-E566-4814-AB8D-EB9929CCA1FC}" dt="2025-12-04T13:31:25.348" v="1883" actId="113"/>
          <ac:spMkLst>
            <pc:docMk/>
            <pc:sldMk cId="2247094914" sldId="277"/>
            <ac:spMk id="2" creationId="{448E2A92-1CA7-701E-0AC5-CFE83CE0EDB2}"/>
          </ac:spMkLst>
        </pc:spChg>
        <pc:spChg chg="add del mod">
          <ac:chgData name="Masrie Getnet Abate" userId="f3c0d0b4-7d46-4498-8ecf-b11801cb3f49" providerId="ADAL" clId="{DD5DC468-E566-4814-AB8D-EB9929CCA1FC}" dt="2025-12-04T13:49:29.301" v="2009" actId="207"/>
          <ac:spMkLst>
            <pc:docMk/>
            <pc:sldMk cId="2247094914" sldId="277"/>
            <ac:spMk id="3" creationId="{D3D27690-9A66-FAF4-5DA6-E8E0B732A10C}"/>
          </ac:spMkLst>
        </pc:spChg>
        <pc:spChg chg="add mod">
          <ac:chgData name="Masrie Getnet Abate" userId="f3c0d0b4-7d46-4498-8ecf-b11801cb3f49" providerId="ADAL" clId="{DD5DC468-E566-4814-AB8D-EB9929CCA1FC}" dt="2025-12-04T13:31:43.774" v="1886"/>
          <ac:spMkLst>
            <pc:docMk/>
            <pc:sldMk cId="2247094914" sldId="277"/>
            <ac:spMk id="4" creationId="{AB303182-C098-59C8-A9DC-DA703AAB6ECD}"/>
          </ac:spMkLst>
        </pc:spChg>
        <pc:spChg chg="add mod">
          <ac:chgData name="Masrie Getnet Abate" userId="f3c0d0b4-7d46-4498-8ecf-b11801cb3f49" providerId="ADAL" clId="{DD5DC468-E566-4814-AB8D-EB9929CCA1FC}" dt="2025-12-04T13:32:24.969" v="1897"/>
          <ac:spMkLst>
            <pc:docMk/>
            <pc:sldMk cId="2247094914" sldId="277"/>
            <ac:spMk id="5" creationId="{162EA6F9-0E79-8C5C-6F89-5D5EEF9E3542}"/>
          </ac:spMkLst>
        </pc:spChg>
      </pc:sldChg>
      <pc:sldChg chg="modSp new del mod">
        <pc:chgData name="Masrie Getnet Abate" userId="f3c0d0b4-7d46-4498-8ecf-b11801cb3f49" providerId="ADAL" clId="{DD5DC468-E566-4814-AB8D-EB9929CCA1FC}" dt="2025-12-04T14:35:15.034" v="2318" actId="47"/>
        <pc:sldMkLst>
          <pc:docMk/>
          <pc:sldMk cId="1391152954" sldId="278"/>
        </pc:sldMkLst>
        <pc:spChg chg="mod">
          <ac:chgData name="Masrie Getnet Abate" userId="f3c0d0b4-7d46-4498-8ecf-b11801cb3f49" providerId="ADAL" clId="{DD5DC468-E566-4814-AB8D-EB9929CCA1FC}" dt="2025-12-04T13:51:19.849" v="2023" actId="403"/>
          <ac:spMkLst>
            <pc:docMk/>
            <pc:sldMk cId="1391152954" sldId="278"/>
            <ac:spMk id="2" creationId="{5B062D0B-B27D-7E44-0D45-255EC1A12A2C}"/>
          </ac:spMkLst>
        </pc:spChg>
        <pc:spChg chg="mod">
          <ac:chgData name="Masrie Getnet Abate" userId="f3c0d0b4-7d46-4498-8ecf-b11801cb3f49" providerId="ADAL" clId="{DD5DC468-E566-4814-AB8D-EB9929CCA1FC}" dt="2025-12-04T13:54:56.532" v="2026" actId="2710"/>
          <ac:spMkLst>
            <pc:docMk/>
            <pc:sldMk cId="1391152954" sldId="278"/>
            <ac:spMk id="3" creationId="{2772AF7C-5669-AB92-B325-B65BF24392A6}"/>
          </ac:spMkLst>
        </pc:spChg>
      </pc:sldChg>
      <pc:sldChg chg="addSp delSp modSp new mod">
        <pc:chgData name="Masrie Getnet Abate" userId="f3c0d0b4-7d46-4498-8ecf-b11801cb3f49" providerId="ADAL" clId="{DD5DC468-E566-4814-AB8D-EB9929CCA1FC}" dt="2025-12-04T21:57:59.159" v="4975" actId="20577"/>
        <pc:sldMkLst>
          <pc:docMk/>
          <pc:sldMk cId="1084669827" sldId="279"/>
        </pc:sldMkLst>
        <pc:spChg chg="mod">
          <ac:chgData name="Masrie Getnet Abate" userId="f3c0d0b4-7d46-4498-8ecf-b11801cb3f49" providerId="ADAL" clId="{DD5DC468-E566-4814-AB8D-EB9929CCA1FC}" dt="2025-12-04T14:16:48.012" v="2142" actId="14100"/>
          <ac:spMkLst>
            <pc:docMk/>
            <pc:sldMk cId="1084669827" sldId="279"/>
            <ac:spMk id="2" creationId="{43CE7513-BF55-B0DB-8201-B10092EC14FF}"/>
          </ac:spMkLst>
        </pc:spChg>
        <pc:spChg chg="add del mod">
          <ac:chgData name="Masrie Getnet Abate" userId="f3c0d0b4-7d46-4498-8ecf-b11801cb3f49" providerId="ADAL" clId="{DD5DC468-E566-4814-AB8D-EB9929CCA1FC}" dt="2025-12-04T21:57:59.159" v="4975" actId="20577"/>
          <ac:spMkLst>
            <pc:docMk/>
            <pc:sldMk cId="1084669827" sldId="279"/>
            <ac:spMk id="3" creationId="{C257E846-87F2-5CFD-0E39-C5C8B6303E55}"/>
          </ac:spMkLst>
        </pc:spChg>
        <pc:spChg chg="add mod">
          <ac:chgData name="Masrie Getnet Abate" userId="f3c0d0b4-7d46-4498-8ecf-b11801cb3f49" providerId="ADAL" clId="{DD5DC468-E566-4814-AB8D-EB9929CCA1FC}" dt="2025-12-04T14:17:10.463" v="2145"/>
          <ac:spMkLst>
            <pc:docMk/>
            <pc:sldMk cId="1084669827" sldId="279"/>
            <ac:spMk id="4" creationId="{FBBAC7D7-D8A1-1545-038F-5B83EDC67504}"/>
          </ac:spMkLst>
        </pc:spChg>
      </pc:sldChg>
      <pc:sldChg chg="modSp new mod">
        <pc:chgData name="Masrie Getnet Abate" userId="f3c0d0b4-7d46-4498-8ecf-b11801cb3f49" providerId="ADAL" clId="{DD5DC468-E566-4814-AB8D-EB9929CCA1FC}" dt="2025-12-05T07:16:53.162" v="5805" actId="20577"/>
        <pc:sldMkLst>
          <pc:docMk/>
          <pc:sldMk cId="2644077667" sldId="280"/>
        </pc:sldMkLst>
        <pc:spChg chg="mod">
          <ac:chgData name="Masrie Getnet Abate" userId="f3c0d0b4-7d46-4498-8ecf-b11801cb3f49" providerId="ADAL" clId="{DD5DC468-E566-4814-AB8D-EB9929CCA1FC}" dt="2025-12-04T14:45:19.480" v="2382" actId="14100"/>
          <ac:spMkLst>
            <pc:docMk/>
            <pc:sldMk cId="2644077667" sldId="280"/>
            <ac:spMk id="2" creationId="{109F3F76-3C51-F47B-B70B-09487AA1F7E4}"/>
          </ac:spMkLst>
        </pc:spChg>
        <pc:spChg chg="mod">
          <ac:chgData name="Masrie Getnet Abate" userId="f3c0d0b4-7d46-4498-8ecf-b11801cb3f49" providerId="ADAL" clId="{DD5DC468-E566-4814-AB8D-EB9929CCA1FC}" dt="2025-12-05T07:16:53.162" v="5805" actId="20577"/>
          <ac:spMkLst>
            <pc:docMk/>
            <pc:sldMk cId="2644077667" sldId="280"/>
            <ac:spMk id="3" creationId="{B75E5C9E-8468-694C-D459-F037145FCF56}"/>
          </ac:spMkLst>
        </pc:spChg>
      </pc:sldChg>
      <pc:sldChg chg="modSp new mod">
        <pc:chgData name="Masrie Getnet Abate" userId="f3c0d0b4-7d46-4498-8ecf-b11801cb3f49" providerId="ADAL" clId="{DD5DC468-E566-4814-AB8D-EB9929CCA1FC}" dt="2025-12-04T15:43:12.428" v="2867" actId="20577"/>
        <pc:sldMkLst>
          <pc:docMk/>
          <pc:sldMk cId="2436735679" sldId="281"/>
        </pc:sldMkLst>
        <pc:spChg chg="mod">
          <ac:chgData name="Masrie Getnet Abate" userId="f3c0d0b4-7d46-4498-8ecf-b11801cb3f49" providerId="ADAL" clId="{DD5DC468-E566-4814-AB8D-EB9929CCA1FC}" dt="2025-12-04T15:40:58.095" v="2838" actId="113"/>
          <ac:spMkLst>
            <pc:docMk/>
            <pc:sldMk cId="2436735679" sldId="281"/>
            <ac:spMk id="2" creationId="{48F97014-C245-D651-22D1-A04667964660}"/>
          </ac:spMkLst>
        </pc:spChg>
        <pc:spChg chg="mod">
          <ac:chgData name="Masrie Getnet Abate" userId="f3c0d0b4-7d46-4498-8ecf-b11801cb3f49" providerId="ADAL" clId="{DD5DC468-E566-4814-AB8D-EB9929CCA1FC}" dt="2025-12-04T15:43:12.428" v="2867" actId="20577"/>
          <ac:spMkLst>
            <pc:docMk/>
            <pc:sldMk cId="2436735679" sldId="281"/>
            <ac:spMk id="3" creationId="{BE22A7D9-7252-3837-A02F-91FF6B06612F}"/>
          </ac:spMkLst>
        </pc:spChg>
      </pc:sldChg>
      <pc:sldChg chg="addSp delSp modSp new mod">
        <pc:chgData name="Masrie Getnet Abate" userId="f3c0d0b4-7d46-4498-8ecf-b11801cb3f49" providerId="ADAL" clId="{DD5DC468-E566-4814-AB8D-EB9929CCA1FC}" dt="2025-12-04T22:33:30.169" v="5439" actId="20577"/>
        <pc:sldMkLst>
          <pc:docMk/>
          <pc:sldMk cId="3694574202" sldId="282"/>
        </pc:sldMkLst>
        <pc:spChg chg="mod">
          <ac:chgData name="Masrie Getnet Abate" userId="f3c0d0b4-7d46-4498-8ecf-b11801cb3f49" providerId="ADAL" clId="{DD5DC468-E566-4814-AB8D-EB9929CCA1FC}" dt="2025-12-04T15:59:43.372" v="2983" actId="14100"/>
          <ac:spMkLst>
            <pc:docMk/>
            <pc:sldMk cId="3694574202" sldId="282"/>
            <ac:spMk id="2" creationId="{E31A321C-BCD3-7B28-9F6D-49487D5A4444}"/>
          </ac:spMkLst>
        </pc:spChg>
        <pc:spChg chg="mod">
          <ac:chgData name="Masrie Getnet Abate" userId="f3c0d0b4-7d46-4498-8ecf-b11801cb3f49" providerId="ADAL" clId="{DD5DC468-E566-4814-AB8D-EB9929CCA1FC}" dt="2025-12-04T22:33:30.169" v="5439" actId="20577"/>
          <ac:spMkLst>
            <pc:docMk/>
            <pc:sldMk cId="3694574202" sldId="282"/>
            <ac:spMk id="3" creationId="{D6074EDB-02DB-CBCA-D228-4239CD2BA904}"/>
          </ac:spMkLst>
        </pc:spChg>
        <pc:spChg chg="add">
          <ac:chgData name="Masrie Getnet Abate" userId="f3c0d0b4-7d46-4498-8ecf-b11801cb3f49" providerId="ADAL" clId="{DD5DC468-E566-4814-AB8D-EB9929CCA1FC}" dt="2025-12-04T15:58:12.609" v="2949"/>
          <ac:spMkLst>
            <pc:docMk/>
            <pc:sldMk cId="3694574202" sldId="282"/>
            <ac:spMk id="5" creationId="{44F7467A-EC02-D96F-A1C6-ACE9C570DA3C}"/>
          </ac:spMkLst>
        </pc:spChg>
        <pc:picChg chg="add del mod">
          <ac:chgData name="Masrie Getnet Abate" userId="f3c0d0b4-7d46-4498-8ecf-b11801cb3f49" providerId="ADAL" clId="{DD5DC468-E566-4814-AB8D-EB9929CCA1FC}" dt="2025-12-04T15:53:48.975" v="2901" actId="21"/>
          <ac:picMkLst>
            <pc:docMk/>
            <pc:sldMk cId="3694574202" sldId="282"/>
            <ac:picMk id="4" creationId="{A3A88214-1A03-6A80-C1B0-52FEE6DE3F6C}"/>
          </ac:picMkLst>
        </pc:picChg>
      </pc:sldChg>
      <pc:sldChg chg="delSp modSp new mod">
        <pc:chgData name="Masrie Getnet Abate" userId="f3c0d0b4-7d46-4498-8ecf-b11801cb3f49" providerId="ADAL" clId="{DD5DC468-E566-4814-AB8D-EB9929CCA1FC}" dt="2025-12-04T16:02:31.494" v="3031" actId="14100"/>
        <pc:sldMkLst>
          <pc:docMk/>
          <pc:sldMk cId="4063982195" sldId="283"/>
        </pc:sldMkLst>
        <pc:spChg chg="del">
          <ac:chgData name="Masrie Getnet Abate" userId="f3c0d0b4-7d46-4498-8ecf-b11801cb3f49" providerId="ADAL" clId="{DD5DC468-E566-4814-AB8D-EB9929CCA1FC}" dt="2025-12-04T16:01:24.366" v="3012" actId="21"/>
          <ac:spMkLst>
            <pc:docMk/>
            <pc:sldMk cId="4063982195" sldId="283"/>
            <ac:spMk id="2" creationId="{D5D3E1E0-527D-09DE-8354-56BF8D0BFA73}"/>
          </ac:spMkLst>
        </pc:spChg>
        <pc:spChg chg="mod">
          <ac:chgData name="Masrie Getnet Abate" userId="f3c0d0b4-7d46-4498-8ecf-b11801cb3f49" providerId="ADAL" clId="{DD5DC468-E566-4814-AB8D-EB9929CCA1FC}" dt="2025-12-04T16:02:31.494" v="3031" actId="14100"/>
          <ac:spMkLst>
            <pc:docMk/>
            <pc:sldMk cId="4063982195" sldId="283"/>
            <ac:spMk id="3" creationId="{38A670B7-5CFC-038F-8707-B2F88AEF3B0A}"/>
          </ac:spMkLst>
        </pc:spChg>
      </pc:sldChg>
      <pc:sldChg chg="modSp new mod">
        <pc:chgData name="Masrie Getnet Abate" userId="f3c0d0b4-7d46-4498-8ecf-b11801cb3f49" providerId="ADAL" clId="{DD5DC468-E566-4814-AB8D-EB9929CCA1FC}" dt="2025-12-04T16:05:08.969" v="3057" actId="14100"/>
        <pc:sldMkLst>
          <pc:docMk/>
          <pc:sldMk cId="629784371" sldId="284"/>
        </pc:sldMkLst>
        <pc:spChg chg="mod">
          <ac:chgData name="Masrie Getnet Abate" userId="f3c0d0b4-7d46-4498-8ecf-b11801cb3f49" providerId="ADAL" clId="{DD5DC468-E566-4814-AB8D-EB9929CCA1FC}" dt="2025-12-04T16:03:41.925" v="3038" actId="113"/>
          <ac:spMkLst>
            <pc:docMk/>
            <pc:sldMk cId="629784371" sldId="284"/>
            <ac:spMk id="2" creationId="{72E100ED-8C4D-CF9D-61DA-953AB8566C5E}"/>
          </ac:spMkLst>
        </pc:spChg>
        <pc:spChg chg="mod">
          <ac:chgData name="Masrie Getnet Abate" userId="f3c0d0b4-7d46-4498-8ecf-b11801cb3f49" providerId="ADAL" clId="{DD5DC468-E566-4814-AB8D-EB9929CCA1FC}" dt="2025-12-04T16:05:08.969" v="3057" actId="14100"/>
          <ac:spMkLst>
            <pc:docMk/>
            <pc:sldMk cId="629784371" sldId="284"/>
            <ac:spMk id="3" creationId="{1DC0022F-8E77-5A2A-790C-11CE37AE9764}"/>
          </ac:spMkLst>
        </pc:spChg>
      </pc:sldChg>
      <pc:sldChg chg="modSp new mod">
        <pc:chgData name="Masrie Getnet Abate" userId="f3c0d0b4-7d46-4498-8ecf-b11801cb3f49" providerId="ADAL" clId="{DD5DC468-E566-4814-AB8D-EB9929CCA1FC}" dt="2025-12-04T16:54:21.601" v="3312" actId="20578"/>
        <pc:sldMkLst>
          <pc:docMk/>
          <pc:sldMk cId="3914425259" sldId="285"/>
        </pc:sldMkLst>
        <pc:spChg chg="mod">
          <ac:chgData name="Masrie Getnet Abate" userId="f3c0d0b4-7d46-4498-8ecf-b11801cb3f49" providerId="ADAL" clId="{DD5DC468-E566-4814-AB8D-EB9929CCA1FC}" dt="2025-12-04T16:20:40.955" v="3133" actId="14100"/>
          <ac:spMkLst>
            <pc:docMk/>
            <pc:sldMk cId="3914425259" sldId="285"/>
            <ac:spMk id="2" creationId="{F4619A7E-74DF-B948-D891-5178A4C5D465}"/>
          </ac:spMkLst>
        </pc:spChg>
        <pc:spChg chg="mod">
          <ac:chgData name="Masrie Getnet Abate" userId="f3c0d0b4-7d46-4498-8ecf-b11801cb3f49" providerId="ADAL" clId="{DD5DC468-E566-4814-AB8D-EB9929CCA1FC}" dt="2025-12-04T16:54:21.601" v="3312" actId="20578"/>
          <ac:spMkLst>
            <pc:docMk/>
            <pc:sldMk cId="3914425259" sldId="285"/>
            <ac:spMk id="3" creationId="{88A80FF6-2933-43B5-C09B-EF3B1C5C2FBE}"/>
          </ac:spMkLst>
        </pc:spChg>
      </pc:sldChg>
      <pc:sldChg chg="modSp new del mod">
        <pc:chgData name="Masrie Getnet Abate" userId="f3c0d0b4-7d46-4498-8ecf-b11801cb3f49" providerId="ADAL" clId="{DD5DC468-E566-4814-AB8D-EB9929CCA1FC}" dt="2025-12-04T22:13:16.254" v="5102" actId="47"/>
        <pc:sldMkLst>
          <pc:docMk/>
          <pc:sldMk cId="3090467235" sldId="286"/>
        </pc:sldMkLst>
        <pc:spChg chg="mod">
          <ac:chgData name="Masrie Getnet Abate" userId="f3c0d0b4-7d46-4498-8ecf-b11801cb3f49" providerId="ADAL" clId="{DD5DC468-E566-4814-AB8D-EB9929CCA1FC}" dt="2025-12-04T16:53:44.456" v="3311" actId="113"/>
          <ac:spMkLst>
            <pc:docMk/>
            <pc:sldMk cId="3090467235" sldId="286"/>
            <ac:spMk id="2" creationId="{1508EAED-43C0-2F37-223B-43B159979AFE}"/>
          </ac:spMkLst>
        </pc:spChg>
      </pc:sldChg>
      <pc:sldChg chg="delSp modSp new mod">
        <pc:chgData name="Masrie Getnet Abate" userId="f3c0d0b4-7d46-4498-8ecf-b11801cb3f49" providerId="ADAL" clId="{DD5DC468-E566-4814-AB8D-EB9929CCA1FC}" dt="2025-12-04T18:21:57.957" v="3563" actId="27636"/>
        <pc:sldMkLst>
          <pc:docMk/>
          <pc:sldMk cId="1111215254" sldId="287"/>
        </pc:sldMkLst>
        <pc:spChg chg="del">
          <ac:chgData name="Masrie Getnet Abate" userId="f3c0d0b4-7d46-4498-8ecf-b11801cb3f49" providerId="ADAL" clId="{DD5DC468-E566-4814-AB8D-EB9929CCA1FC}" dt="2025-12-04T18:21:53.490" v="3561" actId="478"/>
          <ac:spMkLst>
            <pc:docMk/>
            <pc:sldMk cId="1111215254" sldId="287"/>
            <ac:spMk id="2" creationId="{CD512DFC-77A9-2368-9A79-CB2950D9B7F3}"/>
          </ac:spMkLst>
        </pc:spChg>
        <pc:spChg chg="mod">
          <ac:chgData name="Masrie Getnet Abate" userId="f3c0d0b4-7d46-4498-8ecf-b11801cb3f49" providerId="ADAL" clId="{DD5DC468-E566-4814-AB8D-EB9929CCA1FC}" dt="2025-12-04T18:21:57.957" v="3563" actId="27636"/>
          <ac:spMkLst>
            <pc:docMk/>
            <pc:sldMk cId="1111215254" sldId="287"/>
            <ac:spMk id="3" creationId="{C87DA816-3AF6-FAA5-58D3-5B6EAF4EDE9C}"/>
          </ac:spMkLst>
        </pc:spChg>
      </pc:sldChg>
      <pc:sldChg chg="addSp delSp modSp new del mod">
        <pc:chgData name="Masrie Getnet Abate" userId="f3c0d0b4-7d46-4498-8ecf-b11801cb3f49" providerId="ADAL" clId="{DD5DC468-E566-4814-AB8D-EB9929CCA1FC}" dt="2025-12-04T19:06:59.350" v="3672" actId="47"/>
        <pc:sldMkLst>
          <pc:docMk/>
          <pc:sldMk cId="1805258762" sldId="288"/>
        </pc:sldMkLst>
        <pc:spChg chg="del">
          <ac:chgData name="Masrie Getnet Abate" userId="f3c0d0b4-7d46-4498-8ecf-b11801cb3f49" providerId="ADAL" clId="{DD5DC468-E566-4814-AB8D-EB9929CCA1FC}" dt="2025-12-04T18:41:35.071" v="3579" actId="478"/>
          <ac:spMkLst>
            <pc:docMk/>
            <pc:sldMk cId="1805258762" sldId="288"/>
            <ac:spMk id="2" creationId="{3BB6F54F-BFD1-FB2D-8347-6E4053EF281D}"/>
          </ac:spMkLst>
        </pc:spChg>
        <pc:spChg chg="del">
          <ac:chgData name="Masrie Getnet Abate" userId="f3c0d0b4-7d46-4498-8ecf-b11801cb3f49" providerId="ADAL" clId="{DD5DC468-E566-4814-AB8D-EB9929CCA1FC}" dt="2025-12-04T18:41:31.867" v="3578" actId="478"/>
          <ac:spMkLst>
            <pc:docMk/>
            <pc:sldMk cId="1805258762" sldId="288"/>
            <ac:spMk id="3" creationId="{D0DA1E6C-A1D7-EAED-E0FE-88A315664A0D}"/>
          </ac:spMkLst>
        </pc:spChg>
        <pc:spChg chg="add mod">
          <ac:chgData name="Masrie Getnet Abate" userId="f3c0d0b4-7d46-4498-8ecf-b11801cb3f49" providerId="ADAL" clId="{DD5DC468-E566-4814-AB8D-EB9929CCA1FC}" dt="2025-12-04T18:46:33.346" v="3642" actId="207"/>
          <ac:spMkLst>
            <pc:docMk/>
            <pc:sldMk cId="1805258762" sldId="288"/>
            <ac:spMk id="6" creationId="{C78E7D9E-43A0-C4C5-AD59-472D59041034}"/>
          </ac:spMkLst>
        </pc:spChg>
        <pc:picChg chg="add mod">
          <ac:chgData name="Masrie Getnet Abate" userId="f3c0d0b4-7d46-4498-8ecf-b11801cb3f49" providerId="ADAL" clId="{DD5DC468-E566-4814-AB8D-EB9929CCA1FC}" dt="2025-12-04T18:46:00.335" v="3637" actId="1076"/>
          <ac:picMkLst>
            <pc:docMk/>
            <pc:sldMk cId="1805258762" sldId="288"/>
            <ac:picMk id="4" creationId="{D80C5B3F-436F-6235-A3EC-DBA9C69960D7}"/>
          </ac:picMkLst>
        </pc:picChg>
      </pc:sldChg>
      <pc:sldChg chg="addSp delSp modSp new del mod">
        <pc:chgData name="Masrie Getnet Abate" userId="f3c0d0b4-7d46-4498-8ecf-b11801cb3f49" providerId="ADAL" clId="{DD5DC468-E566-4814-AB8D-EB9929CCA1FC}" dt="2025-12-04T18:41:22.630" v="3576" actId="47"/>
        <pc:sldMkLst>
          <pc:docMk/>
          <pc:sldMk cId="4046046016" sldId="288"/>
        </pc:sldMkLst>
        <pc:spChg chg="del">
          <ac:chgData name="Masrie Getnet Abate" userId="f3c0d0b4-7d46-4498-8ecf-b11801cb3f49" providerId="ADAL" clId="{DD5DC468-E566-4814-AB8D-EB9929CCA1FC}" dt="2025-12-04T18:28:51.111" v="3568" actId="21"/>
          <ac:spMkLst>
            <pc:docMk/>
            <pc:sldMk cId="4046046016" sldId="288"/>
            <ac:spMk id="2" creationId="{71C2C4A7-43A4-1148-B14D-DC0A9E39A814}"/>
          </ac:spMkLst>
        </pc:spChg>
        <pc:spChg chg="del">
          <ac:chgData name="Masrie Getnet Abate" userId="f3c0d0b4-7d46-4498-8ecf-b11801cb3f49" providerId="ADAL" clId="{DD5DC468-E566-4814-AB8D-EB9929CCA1FC}" dt="2025-12-04T18:28:48.411" v="3567" actId="21"/>
          <ac:spMkLst>
            <pc:docMk/>
            <pc:sldMk cId="4046046016" sldId="288"/>
            <ac:spMk id="3" creationId="{63F9736D-94DB-7248-8C41-258717B7C883}"/>
          </ac:spMkLst>
        </pc:spChg>
        <pc:picChg chg="add mod">
          <ac:chgData name="Masrie Getnet Abate" userId="f3c0d0b4-7d46-4498-8ecf-b11801cb3f49" providerId="ADAL" clId="{DD5DC468-E566-4814-AB8D-EB9929CCA1FC}" dt="2025-12-04T18:34:05.691" v="3575" actId="1076"/>
          <ac:picMkLst>
            <pc:docMk/>
            <pc:sldMk cId="4046046016" sldId="288"/>
            <ac:picMk id="4" creationId="{513B85E9-E3BA-D0B9-1BA5-5C0EDE445A24}"/>
          </ac:picMkLst>
        </pc:picChg>
      </pc:sldChg>
      <pc:sldChg chg="addSp delSp modSp new mod">
        <pc:chgData name="Masrie Getnet Abate" userId="f3c0d0b4-7d46-4498-8ecf-b11801cb3f49" providerId="ADAL" clId="{DD5DC468-E566-4814-AB8D-EB9929CCA1FC}" dt="2025-12-04T19:56:47.791" v="3868" actId="1076"/>
        <pc:sldMkLst>
          <pc:docMk/>
          <pc:sldMk cId="4110856519" sldId="288"/>
        </pc:sldMkLst>
        <pc:spChg chg="mod">
          <ac:chgData name="Masrie Getnet Abate" userId="f3c0d0b4-7d46-4498-8ecf-b11801cb3f49" providerId="ADAL" clId="{DD5DC468-E566-4814-AB8D-EB9929CCA1FC}" dt="2025-12-04T19:55:58.536" v="3863" actId="1076"/>
          <ac:spMkLst>
            <pc:docMk/>
            <pc:sldMk cId="4110856519" sldId="288"/>
            <ac:spMk id="2" creationId="{9D80A0EE-09F3-D57A-FA94-9DE4D418F09E}"/>
          </ac:spMkLst>
        </pc:spChg>
        <pc:spChg chg="del mod">
          <ac:chgData name="Masrie Getnet Abate" userId="f3c0d0b4-7d46-4498-8ecf-b11801cb3f49" providerId="ADAL" clId="{DD5DC468-E566-4814-AB8D-EB9929CCA1FC}" dt="2025-12-04T19:49:30.457" v="3815"/>
          <ac:spMkLst>
            <pc:docMk/>
            <pc:sldMk cId="4110856519" sldId="288"/>
            <ac:spMk id="3" creationId="{0455542A-E524-1EC9-177E-82812821C48B}"/>
          </ac:spMkLst>
        </pc:spChg>
        <pc:spChg chg="add mod">
          <ac:chgData name="Masrie Getnet Abate" userId="f3c0d0b4-7d46-4498-8ecf-b11801cb3f49" providerId="ADAL" clId="{DD5DC468-E566-4814-AB8D-EB9929CCA1FC}" dt="2025-12-04T19:56:47.791" v="3868" actId="1076"/>
          <ac:spMkLst>
            <pc:docMk/>
            <pc:sldMk cId="4110856519" sldId="288"/>
            <ac:spMk id="4" creationId="{533C6947-317B-487B-97E8-43EE23D29552}"/>
          </ac:spMkLst>
        </pc:spChg>
      </pc:sldChg>
      <pc:sldChg chg="modSp new mod">
        <pc:chgData name="Masrie Getnet Abate" userId="f3c0d0b4-7d46-4498-8ecf-b11801cb3f49" providerId="ADAL" clId="{DD5DC468-E566-4814-AB8D-EB9929CCA1FC}" dt="2025-12-04T20:30:21.166" v="4032" actId="20577"/>
        <pc:sldMkLst>
          <pc:docMk/>
          <pc:sldMk cId="3158010725" sldId="289"/>
        </pc:sldMkLst>
        <pc:spChg chg="mod">
          <ac:chgData name="Masrie Getnet Abate" userId="f3c0d0b4-7d46-4498-8ecf-b11801cb3f49" providerId="ADAL" clId="{DD5DC468-E566-4814-AB8D-EB9929CCA1FC}" dt="2025-12-04T20:30:21.166" v="4032" actId="20577"/>
          <ac:spMkLst>
            <pc:docMk/>
            <pc:sldMk cId="3158010725" sldId="289"/>
            <ac:spMk id="2" creationId="{6E7A9986-09A2-50AD-59DC-3D27599A90B3}"/>
          </ac:spMkLst>
        </pc:spChg>
        <pc:spChg chg="mod">
          <ac:chgData name="Masrie Getnet Abate" userId="f3c0d0b4-7d46-4498-8ecf-b11801cb3f49" providerId="ADAL" clId="{DD5DC468-E566-4814-AB8D-EB9929CCA1FC}" dt="2025-12-04T20:26:38.875" v="4009" actId="1076"/>
          <ac:spMkLst>
            <pc:docMk/>
            <pc:sldMk cId="3158010725" sldId="289"/>
            <ac:spMk id="3" creationId="{B0138CAE-D7BB-D2A3-5FAB-D3B0E31755DD}"/>
          </ac:spMkLst>
        </pc:spChg>
      </pc:sldChg>
      <pc:sldChg chg="addSp modSp new del mod">
        <pc:chgData name="Masrie Getnet Abate" userId="f3c0d0b4-7d46-4498-8ecf-b11801cb3f49" providerId="ADAL" clId="{DD5DC468-E566-4814-AB8D-EB9929CCA1FC}" dt="2025-12-04T19:06:50.152" v="3671" actId="47"/>
        <pc:sldMkLst>
          <pc:docMk/>
          <pc:sldMk cId="3794042988" sldId="289"/>
        </pc:sldMkLst>
        <pc:spChg chg="add mod">
          <ac:chgData name="Masrie Getnet Abate" userId="f3c0d0b4-7d46-4498-8ecf-b11801cb3f49" providerId="ADAL" clId="{DD5DC468-E566-4814-AB8D-EB9929CCA1FC}" dt="2025-12-04T19:06:21.492" v="3670" actId="1076"/>
          <ac:spMkLst>
            <pc:docMk/>
            <pc:sldMk cId="3794042988" sldId="289"/>
            <ac:spMk id="5" creationId="{4CD44DE3-10CC-346C-CB58-D74A7639B60F}"/>
          </ac:spMkLst>
        </pc:spChg>
      </pc:sldChg>
      <pc:sldChg chg="delSp modSp new mod">
        <pc:chgData name="Masrie Getnet Abate" userId="f3c0d0b4-7d46-4498-8ecf-b11801cb3f49" providerId="ADAL" clId="{DD5DC468-E566-4814-AB8D-EB9929CCA1FC}" dt="2025-12-05T04:35:00.187" v="5468" actId="20577"/>
        <pc:sldMkLst>
          <pc:docMk/>
          <pc:sldMk cId="590299630" sldId="290"/>
        </pc:sldMkLst>
        <pc:spChg chg="del">
          <ac:chgData name="Masrie Getnet Abate" userId="f3c0d0b4-7d46-4498-8ecf-b11801cb3f49" providerId="ADAL" clId="{DD5DC468-E566-4814-AB8D-EB9929CCA1FC}" dt="2025-12-04T20:21:05.621" v="3943" actId="478"/>
          <ac:spMkLst>
            <pc:docMk/>
            <pc:sldMk cId="590299630" sldId="290"/>
            <ac:spMk id="2" creationId="{7287A5B0-B321-D6DD-EEB8-1D78C2FB2CBA}"/>
          </ac:spMkLst>
        </pc:spChg>
        <pc:spChg chg="mod">
          <ac:chgData name="Masrie Getnet Abate" userId="f3c0d0b4-7d46-4498-8ecf-b11801cb3f49" providerId="ADAL" clId="{DD5DC468-E566-4814-AB8D-EB9929CCA1FC}" dt="2025-12-05T04:35:00.187" v="5468" actId="20577"/>
          <ac:spMkLst>
            <pc:docMk/>
            <pc:sldMk cId="590299630" sldId="290"/>
            <ac:spMk id="3" creationId="{B158DA8E-AE77-C7C1-722D-61A6501F4F28}"/>
          </ac:spMkLst>
        </pc:spChg>
      </pc:sldChg>
      <pc:sldChg chg="addSp delSp modSp new mod">
        <pc:chgData name="Masrie Getnet Abate" userId="f3c0d0b4-7d46-4498-8ecf-b11801cb3f49" providerId="ADAL" clId="{DD5DC468-E566-4814-AB8D-EB9929CCA1FC}" dt="2025-12-05T04:42:08.998" v="5469" actId="6549"/>
        <pc:sldMkLst>
          <pc:docMk/>
          <pc:sldMk cId="2220551273" sldId="291"/>
        </pc:sldMkLst>
        <pc:spChg chg="del mod">
          <ac:chgData name="Masrie Getnet Abate" userId="f3c0d0b4-7d46-4498-8ecf-b11801cb3f49" providerId="ADAL" clId="{DD5DC468-E566-4814-AB8D-EB9929CCA1FC}" dt="2025-12-04T21:10:09.074" v="4126" actId="478"/>
          <ac:spMkLst>
            <pc:docMk/>
            <pc:sldMk cId="2220551273" sldId="291"/>
            <ac:spMk id="2" creationId="{FF3F48A9-4284-88E3-DB7D-484955BBD530}"/>
          </ac:spMkLst>
        </pc:spChg>
        <pc:spChg chg="mod">
          <ac:chgData name="Masrie Getnet Abate" userId="f3c0d0b4-7d46-4498-8ecf-b11801cb3f49" providerId="ADAL" clId="{DD5DC468-E566-4814-AB8D-EB9929CCA1FC}" dt="2025-12-05T04:42:08.998" v="5469" actId="6549"/>
          <ac:spMkLst>
            <pc:docMk/>
            <pc:sldMk cId="2220551273" sldId="291"/>
            <ac:spMk id="3" creationId="{232C6DD4-DC60-EDF0-DE95-D1C82C8E3B29}"/>
          </ac:spMkLst>
        </pc:spChg>
        <pc:spChg chg="add del mod">
          <ac:chgData name="Masrie Getnet Abate" userId="f3c0d0b4-7d46-4498-8ecf-b11801cb3f49" providerId="ADAL" clId="{DD5DC468-E566-4814-AB8D-EB9929CCA1FC}" dt="2025-12-04T21:10:12.042" v="4127" actId="478"/>
          <ac:spMkLst>
            <pc:docMk/>
            <pc:sldMk cId="2220551273" sldId="291"/>
            <ac:spMk id="5" creationId="{44B2FC5C-4EB8-7620-9546-F77F9A591EFB}"/>
          </ac:spMkLst>
        </pc:spChg>
      </pc:sldChg>
      <pc:sldChg chg="delSp modSp new mod">
        <pc:chgData name="Masrie Getnet Abate" userId="f3c0d0b4-7d46-4498-8ecf-b11801cb3f49" providerId="ADAL" clId="{DD5DC468-E566-4814-AB8D-EB9929CCA1FC}" dt="2025-12-04T21:41:49.871" v="4402" actId="20577"/>
        <pc:sldMkLst>
          <pc:docMk/>
          <pc:sldMk cId="1222515771" sldId="292"/>
        </pc:sldMkLst>
        <pc:spChg chg="del">
          <ac:chgData name="Masrie Getnet Abate" userId="f3c0d0b4-7d46-4498-8ecf-b11801cb3f49" providerId="ADAL" clId="{DD5DC468-E566-4814-AB8D-EB9929CCA1FC}" dt="2025-12-04T21:25:56.692" v="4229" actId="21"/>
          <ac:spMkLst>
            <pc:docMk/>
            <pc:sldMk cId="1222515771" sldId="292"/>
            <ac:spMk id="2" creationId="{4CBE8155-F39F-8BC9-199F-A84EFDA1CC1A}"/>
          </ac:spMkLst>
        </pc:spChg>
        <pc:spChg chg="mod">
          <ac:chgData name="Masrie Getnet Abate" userId="f3c0d0b4-7d46-4498-8ecf-b11801cb3f49" providerId="ADAL" clId="{DD5DC468-E566-4814-AB8D-EB9929CCA1FC}" dt="2025-12-04T21:41:49.871" v="4402" actId="20577"/>
          <ac:spMkLst>
            <pc:docMk/>
            <pc:sldMk cId="1222515771" sldId="292"/>
            <ac:spMk id="3" creationId="{134A481E-FBAC-F550-6D6D-BF3FBF6AD018}"/>
          </ac:spMkLst>
        </pc:spChg>
      </pc:sldChg>
      <pc:sldChg chg="modSp new mod">
        <pc:chgData name="Masrie Getnet Abate" userId="f3c0d0b4-7d46-4498-8ecf-b11801cb3f49" providerId="ADAL" clId="{DD5DC468-E566-4814-AB8D-EB9929CCA1FC}" dt="2025-12-04T22:23:53.321" v="5407" actId="20577"/>
        <pc:sldMkLst>
          <pc:docMk/>
          <pc:sldMk cId="3532302303" sldId="293"/>
        </pc:sldMkLst>
        <pc:spChg chg="mod">
          <ac:chgData name="Masrie Getnet Abate" userId="f3c0d0b4-7d46-4498-8ecf-b11801cb3f49" providerId="ADAL" clId="{DD5DC468-E566-4814-AB8D-EB9929CCA1FC}" dt="2025-12-04T22:15:52.085" v="5135" actId="20577"/>
          <ac:spMkLst>
            <pc:docMk/>
            <pc:sldMk cId="3532302303" sldId="293"/>
            <ac:spMk id="2" creationId="{BF76AC43-8C40-7222-A10B-2BE40BF087F2}"/>
          </ac:spMkLst>
        </pc:spChg>
        <pc:spChg chg="mod">
          <ac:chgData name="Masrie Getnet Abate" userId="f3c0d0b4-7d46-4498-8ecf-b11801cb3f49" providerId="ADAL" clId="{DD5DC468-E566-4814-AB8D-EB9929CCA1FC}" dt="2025-12-04T22:23:53.321" v="5407" actId="20577"/>
          <ac:spMkLst>
            <pc:docMk/>
            <pc:sldMk cId="3532302303" sldId="293"/>
            <ac:spMk id="3" creationId="{4D299E1F-8125-59C3-3B59-02D5D6A27940}"/>
          </ac:spMkLst>
        </pc:spChg>
      </pc:sldChg>
      <pc:sldChg chg="modSp new mod">
        <pc:chgData name="Masrie Getnet Abate" userId="f3c0d0b4-7d46-4498-8ecf-b11801cb3f49" providerId="ADAL" clId="{DD5DC468-E566-4814-AB8D-EB9929CCA1FC}" dt="2025-12-04T22:22:49.501" v="5312" actId="14100"/>
        <pc:sldMkLst>
          <pc:docMk/>
          <pc:sldMk cId="865661476" sldId="294"/>
        </pc:sldMkLst>
        <pc:spChg chg="mod">
          <ac:chgData name="Masrie Getnet Abate" userId="f3c0d0b4-7d46-4498-8ecf-b11801cb3f49" providerId="ADAL" clId="{DD5DC468-E566-4814-AB8D-EB9929CCA1FC}" dt="2025-12-04T22:21:41.685" v="5289" actId="404"/>
          <ac:spMkLst>
            <pc:docMk/>
            <pc:sldMk cId="865661476" sldId="294"/>
            <ac:spMk id="2" creationId="{FF01D4B9-C7E5-142A-F4DF-A99A1DF4BBFB}"/>
          </ac:spMkLst>
        </pc:spChg>
        <pc:spChg chg="mod">
          <ac:chgData name="Masrie Getnet Abate" userId="f3c0d0b4-7d46-4498-8ecf-b11801cb3f49" providerId="ADAL" clId="{DD5DC468-E566-4814-AB8D-EB9929CCA1FC}" dt="2025-12-04T22:22:49.501" v="5312" actId="14100"/>
          <ac:spMkLst>
            <pc:docMk/>
            <pc:sldMk cId="865661476" sldId="294"/>
            <ac:spMk id="3" creationId="{430D4F3A-A08E-F847-9445-B2BF1E8FAD4C}"/>
          </ac:spMkLst>
        </pc:spChg>
      </pc:sldChg>
      <pc:sldChg chg="modSp new del mod">
        <pc:chgData name="Masrie Getnet Abate" userId="f3c0d0b4-7d46-4498-8ecf-b11801cb3f49" providerId="ADAL" clId="{DD5DC468-E566-4814-AB8D-EB9929CCA1FC}" dt="2025-12-05T06:31:02.046" v="5616" actId="47"/>
        <pc:sldMkLst>
          <pc:docMk/>
          <pc:sldMk cId="668687528" sldId="295"/>
        </pc:sldMkLst>
        <pc:spChg chg="mod">
          <ac:chgData name="Masrie Getnet Abate" userId="f3c0d0b4-7d46-4498-8ecf-b11801cb3f49" providerId="ADAL" clId="{DD5DC468-E566-4814-AB8D-EB9929CCA1FC}" dt="2025-12-05T06:25:59.483" v="5615" actId="20577"/>
          <ac:spMkLst>
            <pc:docMk/>
            <pc:sldMk cId="668687528" sldId="295"/>
            <ac:spMk id="2" creationId="{9FBDBA18-F513-05AE-831C-4855CEC5847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9CD3-13C1-6C70-100A-074EC67F7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58628-6771-5B35-4474-A07DBAE6A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5BB31-19BE-B9FA-6EF3-281C332F8D50}"/>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3C15C319-7E32-14B2-63D4-07EA03126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1682-B19C-2C20-D537-72B7DBEC3978}"/>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293034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69C7-6442-CC21-DA02-AD813B3FC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C7D40-1BB1-B044-66AC-29999DC50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DE07A-60BA-6615-4B35-9A4C1A296CE1}"/>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9A538347-6866-48D7-0B06-A93AAF4BE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56F8E-D1ED-7C07-F771-A72D9B32DEFD}"/>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60588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F67BE-9A99-0E04-F03F-D1F30EF568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6993B-192D-1DFA-2C7A-E3EBED0425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8454C-63AE-BAB4-C3D2-F5E4BD7694B3}"/>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E5A5E773-BFA5-3268-99EA-5C435447C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CFD7C-2BA3-9DF1-A66D-B7A2F5D40982}"/>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353852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533C-44C6-B567-545C-EA0810BE2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C7282-7025-249E-71E2-447836C3E7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F8AD9-1EB0-CBE0-2DA6-654C4E794EF5}"/>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03ECFAC3-CAFA-5810-5A1C-5FBFCD5D4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3EB06-A98B-44E5-0B5F-78A3535BE7AE}"/>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8979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707A-709F-324A-DA43-4B5E4CEF66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96DEE-444C-37EB-3EA6-63542B0B0C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70C3E-CED2-964E-FC4C-D9EEEC67F7C7}"/>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AF549F4A-E019-1D82-B44F-577FFE3CA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D8360-BDA1-987A-F29C-DED6C8A09BFD}"/>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94076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66FE-69A3-A493-52CE-209DCABAA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19DC2-2705-0495-6CA2-9234731F3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06CB8A-52D3-CE2C-96EF-1AE4EC4FB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465CF-752B-9D64-879A-41B3610AF088}"/>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6" name="Footer Placeholder 5">
            <a:extLst>
              <a:ext uri="{FF2B5EF4-FFF2-40B4-BE49-F238E27FC236}">
                <a16:creationId xmlns:a16="http://schemas.microsoft.com/office/drawing/2014/main" id="{68CD17AF-CCCD-EB3F-E414-38D275BEA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520E9-E552-42C1-E2B9-ECEFCB6922A9}"/>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406946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66B1-A624-E7F1-A39E-9748381B4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CAF7A-046F-06DC-AF66-74B5EB4EB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948E9-4471-D68D-76FC-27A65981E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5692B-D4DD-18F9-D766-B247B0AFA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3864A3-7680-6947-6120-677336ADC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301B1-B4CD-2F13-35C0-AC50F2068F34}"/>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8" name="Footer Placeholder 7">
            <a:extLst>
              <a:ext uri="{FF2B5EF4-FFF2-40B4-BE49-F238E27FC236}">
                <a16:creationId xmlns:a16="http://schemas.microsoft.com/office/drawing/2014/main" id="{6B0D7679-C6D5-E6A8-561F-886E6DAAA2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14E3C-B6CD-63B0-5F31-8A8896F86C37}"/>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5518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1B73-AE79-FE44-8078-AF313D985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C16A7-A7EA-F2C5-4770-ECC1D0B5F454}"/>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4" name="Footer Placeholder 3">
            <a:extLst>
              <a:ext uri="{FF2B5EF4-FFF2-40B4-BE49-F238E27FC236}">
                <a16:creationId xmlns:a16="http://schemas.microsoft.com/office/drawing/2014/main" id="{8D1EFF9D-808C-A45C-7D39-A03B07738A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33817-88E2-7692-8121-1CCFB594287C}"/>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277277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C48C7-14D7-7D99-CE97-47733F8F12DD}"/>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3" name="Footer Placeholder 2">
            <a:extLst>
              <a:ext uri="{FF2B5EF4-FFF2-40B4-BE49-F238E27FC236}">
                <a16:creationId xmlns:a16="http://schemas.microsoft.com/office/drawing/2014/main" id="{1E8950D8-5BE5-05FB-0E2A-78B480FBB9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4C18F6-0BB7-7F27-948F-8E524E10D83A}"/>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249356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39B3-A6C5-2F1A-B89E-A9028E24F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C1FE6-F84E-E3B0-0D5E-C3E8882F6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0DA09-0A2E-4A9C-05C6-77F36AEFB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40E98-C3FD-008A-3C81-EBC01481C749}"/>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6" name="Footer Placeholder 5">
            <a:extLst>
              <a:ext uri="{FF2B5EF4-FFF2-40B4-BE49-F238E27FC236}">
                <a16:creationId xmlns:a16="http://schemas.microsoft.com/office/drawing/2014/main" id="{6538BB22-6379-FDA3-7C60-53A871BC2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63D0D-636F-0F51-6108-29B8C9BCA2A8}"/>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131136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2733-6004-432C-FCEE-68AC3B4F1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3C273-2DEC-3718-58D6-AF730742C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25A94-B9F3-3184-9BD4-D119D8775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DD0B3-94E6-9854-32F9-A69343C460D5}"/>
              </a:ext>
            </a:extLst>
          </p:cNvPr>
          <p:cNvSpPr>
            <a:spLocks noGrp="1"/>
          </p:cNvSpPr>
          <p:nvPr>
            <p:ph type="dt" sz="half" idx="10"/>
          </p:nvPr>
        </p:nvSpPr>
        <p:spPr/>
        <p:txBody>
          <a:bodyPr/>
          <a:lstStyle/>
          <a:p>
            <a:fld id="{AC7B1046-493C-43C0-AB54-7D88798792EA}" type="datetimeFigureOut">
              <a:rPr lang="en-US" smtClean="0"/>
              <a:t>12/5/2025</a:t>
            </a:fld>
            <a:endParaRPr lang="en-US"/>
          </a:p>
        </p:txBody>
      </p:sp>
      <p:sp>
        <p:nvSpPr>
          <p:cNvPr id="6" name="Footer Placeholder 5">
            <a:extLst>
              <a:ext uri="{FF2B5EF4-FFF2-40B4-BE49-F238E27FC236}">
                <a16:creationId xmlns:a16="http://schemas.microsoft.com/office/drawing/2014/main" id="{2290B50B-41BA-FF3A-3A09-77C19A84D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A40CE-3851-71DA-9A83-09559E1EFB9F}"/>
              </a:ext>
            </a:extLst>
          </p:cNvPr>
          <p:cNvSpPr>
            <a:spLocks noGrp="1"/>
          </p:cNvSpPr>
          <p:nvPr>
            <p:ph type="sldNum" sz="quarter" idx="12"/>
          </p:nvPr>
        </p:nvSpPr>
        <p:spPr/>
        <p:txBody>
          <a:bodyPr/>
          <a:lstStyle/>
          <a:p>
            <a:fld id="{CE36E9F8-6378-4D41-A5D2-DF7672E72D5C}" type="slidenum">
              <a:rPr lang="en-US" smtClean="0"/>
              <a:t>‹#›</a:t>
            </a:fld>
            <a:endParaRPr lang="en-US"/>
          </a:p>
        </p:txBody>
      </p:sp>
    </p:spTree>
    <p:extLst>
      <p:ext uri="{BB962C8B-B14F-4D97-AF65-F5344CB8AC3E}">
        <p14:creationId xmlns:p14="http://schemas.microsoft.com/office/powerpoint/2010/main" val="260175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64C27E-4667-CA70-14B8-7F1FE84D2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6AD39-97F7-CAC5-9BC5-F347B69AD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B3989-3B04-DD27-1EEE-627580822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7B1046-493C-43C0-AB54-7D88798792EA}" type="datetimeFigureOut">
              <a:rPr lang="en-US" smtClean="0"/>
              <a:t>12/5/2025</a:t>
            </a:fld>
            <a:endParaRPr lang="en-US"/>
          </a:p>
        </p:txBody>
      </p:sp>
      <p:sp>
        <p:nvSpPr>
          <p:cNvPr id="5" name="Footer Placeholder 4">
            <a:extLst>
              <a:ext uri="{FF2B5EF4-FFF2-40B4-BE49-F238E27FC236}">
                <a16:creationId xmlns:a16="http://schemas.microsoft.com/office/drawing/2014/main" id="{5F69A575-BADE-5135-D73B-01CF907D9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543CAE-4BC8-4AE3-ABA5-3247E56DA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36E9F8-6378-4D41-A5D2-DF7672E72D5C}" type="slidenum">
              <a:rPr lang="en-US" smtClean="0"/>
              <a:t>‹#›</a:t>
            </a:fld>
            <a:endParaRPr lang="en-US"/>
          </a:p>
        </p:txBody>
      </p:sp>
    </p:spTree>
    <p:extLst>
      <p:ext uri="{BB962C8B-B14F-4D97-AF65-F5344CB8AC3E}">
        <p14:creationId xmlns:p14="http://schemas.microsoft.com/office/powerpoint/2010/main" val="400494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hsprogram.com/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FDEB7-39F9-F81A-2212-6DBAE8B497F2}"/>
              </a:ext>
            </a:extLst>
          </p:cNvPr>
          <p:cNvSpPr>
            <a:spLocks noGrp="1"/>
          </p:cNvSpPr>
          <p:nvPr>
            <p:ph type="title"/>
          </p:nvPr>
        </p:nvSpPr>
        <p:spPr>
          <a:xfrm>
            <a:off x="838200" y="365125"/>
            <a:ext cx="10515600" cy="1487121"/>
          </a:xfrm>
        </p:spPr>
        <p:txBody>
          <a:bodyPr>
            <a:noAutofit/>
          </a:bodyPr>
          <a:lstStyle/>
          <a:p>
            <a:pPr algn="just">
              <a:lnSpc>
                <a:spcPct val="100000"/>
              </a:lnSpc>
            </a:pPr>
            <a:r>
              <a:rPr lang="en-US" sz="3200" dirty="0"/>
              <a:t>Severity of Wasting Among Children Aged 6–59 Months in East Africa: A Multilevel Proportional Odds Analysis of DHS Data from 2012-2022</a:t>
            </a:r>
          </a:p>
        </p:txBody>
      </p:sp>
      <p:sp>
        <p:nvSpPr>
          <p:cNvPr id="5" name="Content Placeholder 4">
            <a:extLst>
              <a:ext uri="{FF2B5EF4-FFF2-40B4-BE49-F238E27FC236}">
                <a16:creationId xmlns:a16="http://schemas.microsoft.com/office/drawing/2014/main" id="{84DE9E92-46DA-FDEA-6AE9-9976737C3B74}"/>
              </a:ext>
            </a:extLst>
          </p:cNvPr>
          <p:cNvSpPr>
            <a:spLocks noGrp="1"/>
          </p:cNvSpPr>
          <p:nvPr>
            <p:ph idx="1"/>
          </p:nvPr>
        </p:nvSpPr>
        <p:spPr>
          <a:xfrm>
            <a:off x="838200" y="1852246"/>
            <a:ext cx="10884408" cy="4758866"/>
          </a:xfrm>
        </p:spPr>
        <p:txBody>
          <a:bodyPr>
            <a:normAutofit fontScale="92500" lnSpcReduction="20000"/>
          </a:bodyPr>
          <a:lstStyle/>
          <a:p>
            <a:pPr marL="0" indent="0">
              <a:lnSpc>
                <a:spcPct val="100000"/>
              </a:lnSpc>
              <a:buNone/>
            </a:pPr>
            <a:endParaRPr lang="en-US" sz="2400" dirty="0"/>
          </a:p>
          <a:p>
            <a:pPr marL="0" indent="0">
              <a:lnSpc>
                <a:spcPct val="100000"/>
              </a:lnSpc>
              <a:buNone/>
            </a:pPr>
            <a:r>
              <a:rPr lang="en-US" b="1" dirty="0"/>
              <a:t>Presenter: </a:t>
            </a:r>
            <a:r>
              <a:rPr lang="en-US" dirty="0"/>
              <a:t>Masrie G. </a:t>
            </a:r>
          </a:p>
          <a:p>
            <a:pPr marL="0" indent="0" algn="ctr">
              <a:lnSpc>
                <a:spcPct val="100000"/>
              </a:lnSpc>
              <a:buNone/>
            </a:pPr>
            <a:endParaRPr lang="en-US" b="1" dirty="0"/>
          </a:p>
          <a:p>
            <a:pPr marL="0" indent="0" algn="just">
              <a:lnSpc>
                <a:spcPct val="100000"/>
              </a:lnSpc>
              <a:buNone/>
            </a:pPr>
            <a:r>
              <a:rPr lang="en-US" b="1" dirty="0"/>
              <a:t>Affiliation: </a:t>
            </a:r>
            <a:r>
              <a:rPr lang="en-US" dirty="0"/>
              <a:t>Epidemiology and Biostatistics Department, Jimma University, Ethiopia &amp; Department of Public Health and Primary Care (GE39), Ghent University, Belgium.</a:t>
            </a:r>
          </a:p>
          <a:p>
            <a:pPr marL="0" indent="0">
              <a:lnSpc>
                <a:spcPct val="100000"/>
              </a:lnSpc>
              <a:buNone/>
            </a:pPr>
            <a:endParaRPr lang="en-US" b="1" dirty="0"/>
          </a:p>
          <a:p>
            <a:pPr marL="0" indent="0">
              <a:buNone/>
            </a:pPr>
            <a:r>
              <a:rPr lang="en-US" dirty="0"/>
              <a:t>Fourth Joint International Annual Research Conference (JIARC-2025)</a:t>
            </a:r>
          </a:p>
          <a:p>
            <a:pPr marL="0" indent="0">
              <a:buNone/>
            </a:pPr>
            <a:endParaRPr lang="en-US" b="1" dirty="0"/>
          </a:p>
          <a:p>
            <a:pPr marL="0" indent="0" algn="r">
              <a:buNone/>
            </a:pPr>
            <a:r>
              <a:rPr lang="en-US" dirty="0" err="1"/>
              <a:t>Bahirdar</a:t>
            </a:r>
            <a:r>
              <a:rPr lang="en-US" dirty="0"/>
              <a:t>, Ethiopia</a:t>
            </a:r>
          </a:p>
          <a:p>
            <a:pPr marL="0" indent="0" algn="ctr">
              <a:buNone/>
            </a:pPr>
            <a:r>
              <a:rPr lang="en-US" dirty="0"/>
              <a:t>                                                                                                              December, 2025 </a:t>
            </a:r>
          </a:p>
        </p:txBody>
      </p:sp>
    </p:spTree>
    <p:extLst>
      <p:ext uri="{BB962C8B-B14F-4D97-AF65-F5344CB8AC3E}">
        <p14:creationId xmlns:p14="http://schemas.microsoft.com/office/powerpoint/2010/main" val="247752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7014-C245-D651-22D1-A04667964660}"/>
              </a:ext>
            </a:extLst>
          </p:cNvPr>
          <p:cNvSpPr>
            <a:spLocks noGrp="1"/>
          </p:cNvSpPr>
          <p:nvPr>
            <p:ph type="title"/>
          </p:nvPr>
        </p:nvSpPr>
        <p:spPr/>
        <p:txBody>
          <a:bodyPr>
            <a:normAutofit/>
          </a:bodyPr>
          <a:lstStyle/>
          <a:p>
            <a:r>
              <a:rPr lang="en-US" sz="3600" b="1" dirty="0"/>
              <a:t>Sampling Procedures</a:t>
            </a:r>
          </a:p>
        </p:txBody>
      </p:sp>
      <p:sp>
        <p:nvSpPr>
          <p:cNvPr id="3" name="Content Placeholder 2">
            <a:extLst>
              <a:ext uri="{FF2B5EF4-FFF2-40B4-BE49-F238E27FC236}">
                <a16:creationId xmlns:a16="http://schemas.microsoft.com/office/drawing/2014/main" id="{BE22A7D9-7252-3837-A02F-91FF6B06612F}"/>
              </a:ext>
            </a:extLst>
          </p:cNvPr>
          <p:cNvSpPr>
            <a:spLocks noGrp="1"/>
          </p:cNvSpPr>
          <p:nvPr>
            <p:ph idx="1"/>
          </p:nvPr>
        </p:nvSpPr>
        <p:spPr>
          <a:xfrm>
            <a:off x="838200" y="1498663"/>
            <a:ext cx="10692384" cy="4802187"/>
          </a:xfrm>
        </p:spPr>
        <p:txBody>
          <a:bodyPr>
            <a:normAutofit/>
          </a:bodyPr>
          <a:lstStyle/>
          <a:p>
            <a:pPr>
              <a:lnSpc>
                <a:spcPct val="100000"/>
              </a:lnSpc>
            </a:pPr>
            <a:r>
              <a:rPr lang="en-US" dirty="0"/>
              <a:t>DHS uses </a:t>
            </a:r>
            <a:r>
              <a:rPr lang="en-US" b="1" dirty="0"/>
              <a:t>two-stage stratified cluster sampling. </a:t>
            </a:r>
          </a:p>
          <a:p>
            <a:pPr>
              <a:lnSpc>
                <a:spcPct val="100000"/>
              </a:lnSpc>
            </a:pPr>
            <a:r>
              <a:rPr lang="en-US" b="1" dirty="0"/>
              <a:t>Stage 1: </a:t>
            </a:r>
            <a:r>
              <a:rPr lang="en-US" dirty="0"/>
              <a:t>Select Enumeration Areas (EAs) using </a:t>
            </a:r>
            <a:r>
              <a:rPr lang="en-US" b="1" dirty="0"/>
              <a:t>Probability Proportional to Size (PPS). </a:t>
            </a:r>
          </a:p>
          <a:p>
            <a:pPr>
              <a:lnSpc>
                <a:spcPct val="100000"/>
              </a:lnSpc>
            </a:pPr>
            <a:r>
              <a:rPr lang="en-US" b="1" dirty="0"/>
              <a:t>Stage 2: </a:t>
            </a:r>
            <a:r>
              <a:rPr lang="en-US" dirty="0"/>
              <a:t>Systematic selection of </a:t>
            </a:r>
            <a:r>
              <a:rPr lang="en-US" b="1" dirty="0"/>
              <a:t>20–30 households per EA</a:t>
            </a:r>
            <a:r>
              <a:rPr lang="en-US" dirty="0"/>
              <a:t>. </a:t>
            </a:r>
          </a:p>
          <a:p>
            <a:pPr>
              <a:lnSpc>
                <a:spcPct val="100000"/>
              </a:lnSpc>
            </a:pPr>
            <a:r>
              <a:rPr lang="en-US" b="1" dirty="0"/>
              <a:t>Eligible respondents: Women 15–49 years </a:t>
            </a:r>
            <a:r>
              <a:rPr lang="en-US" dirty="0"/>
              <a:t>in selected households. </a:t>
            </a:r>
          </a:p>
          <a:p>
            <a:pPr>
              <a:lnSpc>
                <a:spcPct val="100000"/>
              </a:lnSpc>
            </a:pPr>
            <a:r>
              <a:rPr lang="en-US" b="1" dirty="0"/>
              <a:t>Sampling weights </a:t>
            </a:r>
            <a:r>
              <a:rPr lang="en-US" dirty="0"/>
              <a:t>applied to ensure national &amp; regional representativeness. </a:t>
            </a:r>
          </a:p>
        </p:txBody>
      </p:sp>
    </p:spTree>
    <p:extLst>
      <p:ext uri="{BB962C8B-B14F-4D97-AF65-F5344CB8AC3E}">
        <p14:creationId xmlns:p14="http://schemas.microsoft.com/office/powerpoint/2010/main" val="243673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BA80-46ED-ADD9-8D21-A24614AFA5BB}"/>
              </a:ext>
            </a:extLst>
          </p:cNvPr>
          <p:cNvSpPr>
            <a:spLocks noGrp="1"/>
          </p:cNvSpPr>
          <p:nvPr>
            <p:ph type="title"/>
          </p:nvPr>
        </p:nvSpPr>
        <p:spPr>
          <a:xfrm>
            <a:off x="838200" y="419989"/>
            <a:ext cx="10515600" cy="649859"/>
          </a:xfrm>
        </p:spPr>
        <p:txBody>
          <a:bodyPr>
            <a:normAutofit/>
          </a:bodyPr>
          <a:lstStyle/>
          <a:p>
            <a:r>
              <a:rPr lang="en-US" sz="3200" b="1" dirty="0">
                <a:latin typeface="Times New Roman" panose="02020603050405020304" pitchFamily="18" charset="0"/>
                <a:cs typeface="Times New Roman" panose="02020603050405020304" pitchFamily="18" charset="0"/>
              </a:rPr>
              <a:t>Study Variables</a:t>
            </a:r>
          </a:p>
        </p:txBody>
      </p:sp>
      <p:sp>
        <p:nvSpPr>
          <p:cNvPr id="3" name="Content Placeholder 2">
            <a:extLst>
              <a:ext uri="{FF2B5EF4-FFF2-40B4-BE49-F238E27FC236}">
                <a16:creationId xmlns:a16="http://schemas.microsoft.com/office/drawing/2014/main" id="{F66ABCA8-2CD6-2E3C-289D-2A4BB494C879}"/>
              </a:ext>
            </a:extLst>
          </p:cNvPr>
          <p:cNvSpPr>
            <a:spLocks noGrp="1"/>
          </p:cNvSpPr>
          <p:nvPr>
            <p:ph idx="1"/>
          </p:nvPr>
        </p:nvSpPr>
        <p:spPr>
          <a:xfrm>
            <a:off x="838200" y="1069848"/>
            <a:ext cx="10515600" cy="5052251"/>
          </a:xfrm>
        </p:spPr>
        <p:txBody>
          <a:bodyPr/>
          <a:lstStyle/>
          <a:p>
            <a:pPr>
              <a:lnSpc>
                <a:spcPct val="100000"/>
              </a:lnSpc>
              <a:buNone/>
            </a:pPr>
            <a:r>
              <a:rPr lang="en-US" b="1" dirty="0"/>
              <a:t>Dependent Variable: Severity of Wasting</a:t>
            </a:r>
          </a:p>
          <a:p>
            <a:pPr>
              <a:lnSpc>
                <a:spcPct val="100000"/>
              </a:lnSpc>
            </a:pPr>
            <a:r>
              <a:rPr lang="en-US" dirty="0"/>
              <a:t>Based on Weight-for-Height Z-score (WHZ)</a:t>
            </a:r>
          </a:p>
          <a:p>
            <a:pPr lvl="1">
              <a:lnSpc>
                <a:spcPct val="100000"/>
              </a:lnSpc>
            </a:pPr>
            <a:r>
              <a:rPr lang="en-US" sz="2800" b="1" dirty="0"/>
              <a:t>Normal: </a:t>
            </a:r>
            <a:r>
              <a:rPr lang="en-US" sz="2800" dirty="0"/>
              <a:t>WHZ ≥ −2 </a:t>
            </a:r>
          </a:p>
          <a:p>
            <a:pPr lvl="1">
              <a:lnSpc>
                <a:spcPct val="100000"/>
              </a:lnSpc>
            </a:pPr>
            <a:r>
              <a:rPr lang="en-US" sz="2800" b="1" dirty="0"/>
              <a:t>Moderate wasting (MAM): </a:t>
            </a:r>
            <a:r>
              <a:rPr lang="en-US" sz="2800" dirty="0"/>
              <a:t>−3 ≤ WHZ &lt; −2</a:t>
            </a:r>
          </a:p>
          <a:p>
            <a:pPr lvl="1">
              <a:lnSpc>
                <a:spcPct val="100000"/>
              </a:lnSpc>
            </a:pPr>
            <a:r>
              <a:rPr lang="en-US" sz="2800" b="1" dirty="0"/>
              <a:t>Severe wasting (SAM): </a:t>
            </a:r>
            <a:r>
              <a:rPr lang="en-US" sz="2800" dirty="0"/>
              <a:t>WHZ &lt; −3</a:t>
            </a:r>
          </a:p>
          <a:p>
            <a:pPr>
              <a:lnSpc>
                <a:spcPct val="100000"/>
              </a:lnSpc>
            </a:pPr>
            <a:r>
              <a:rPr lang="en-US" i="1" dirty="0"/>
              <a:t>Classified according to WHO Child Growth Standards. </a:t>
            </a:r>
            <a:endParaRPr lang="en-US" dirty="0"/>
          </a:p>
          <a:p>
            <a:pPr marL="0" indent="0">
              <a:buNone/>
            </a:pPr>
            <a:endParaRPr lang="en-US" dirty="0"/>
          </a:p>
        </p:txBody>
      </p:sp>
    </p:spTree>
    <p:extLst>
      <p:ext uri="{BB962C8B-B14F-4D97-AF65-F5344CB8AC3E}">
        <p14:creationId xmlns:p14="http://schemas.microsoft.com/office/powerpoint/2010/main" val="143279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321C-BCD3-7B28-9F6D-49487D5A4444}"/>
              </a:ext>
            </a:extLst>
          </p:cNvPr>
          <p:cNvSpPr>
            <a:spLocks noGrp="1"/>
          </p:cNvSpPr>
          <p:nvPr>
            <p:ph type="title"/>
          </p:nvPr>
        </p:nvSpPr>
        <p:spPr>
          <a:xfrm>
            <a:off x="838200" y="127381"/>
            <a:ext cx="10515600" cy="576707"/>
          </a:xfrm>
        </p:spPr>
        <p:txBody>
          <a:bodyPr>
            <a:normAutofit/>
          </a:bodyPr>
          <a:lstStyle/>
          <a:p>
            <a:r>
              <a:rPr lang="en-US" sz="3200" b="1" dirty="0"/>
              <a:t>Independent Variables</a:t>
            </a:r>
          </a:p>
        </p:txBody>
      </p:sp>
      <p:sp>
        <p:nvSpPr>
          <p:cNvPr id="3" name="Content Placeholder 2">
            <a:extLst>
              <a:ext uri="{FF2B5EF4-FFF2-40B4-BE49-F238E27FC236}">
                <a16:creationId xmlns:a16="http://schemas.microsoft.com/office/drawing/2014/main" id="{D6074EDB-02DB-CBCA-D228-4239CD2BA904}"/>
              </a:ext>
            </a:extLst>
          </p:cNvPr>
          <p:cNvSpPr>
            <a:spLocks noGrp="1"/>
          </p:cNvSpPr>
          <p:nvPr>
            <p:ph idx="1"/>
          </p:nvPr>
        </p:nvSpPr>
        <p:spPr>
          <a:xfrm>
            <a:off x="838200" y="768096"/>
            <a:ext cx="10515600" cy="5852160"/>
          </a:xfrm>
        </p:spPr>
        <p:txBody>
          <a:bodyPr>
            <a:noAutofit/>
          </a:bodyPr>
          <a:lstStyle/>
          <a:p>
            <a:pPr marL="0" indent="0">
              <a:buNone/>
            </a:pPr>
            <a:r>
              <a:rPr lang="en-US" b="1" dirty="0"/>
              <a:t>Individual-Level Variables</a:t>
            </a:r>
          </a:p>
          <a:p>
            <a:pPr marL="0" indent="0">
              <a:buNone/>
            </a:pPr>
            <a:r>
              <a:rPr lang="en-US" b="1" dirty="0"/>
              <a:t>Household characteristics</a:t>
            </a:r>
          </a:p>
          <a:p>
            <a:pPr lvl="1"/>
            <a:r>
              <a:rPr lang="en-US" sz="2800" dirty="0"/>
              <a:t>Water source</a:t>
            </a:r>
          </a:p>
          <a:p>
            <a:pPr lvl="1"/>
            <a:r>
              <a:rPr lang="en-US" sz="2800" dirty="0"/>
              <a:t>Toilet type</a:t>
            </a:r>
          </a:p>
          <a:p>
            <a:pPr lvl="1"/>
            <a:r>
              <a:rPr lang="en-US" sz="2800" dirty="0"/>
              <a:t>Household size</a:t>
            </a:r>
          </a:p>
          <a:p>
            <a:pPr lvl="1"/>
            <a:r>
              <a:rPr lang="en-US" sz="2800" dirty="0"/>
              <a:t>Number of under-five children</a:t>
            </a:r>
          </a:p>
          <a:p>
            <a:pPr lvl="1"/>
            <a:r>
              <a:rPr lang="en-US" sz="2800" dirty="0"/>
              <a:t>Sex of household head</a:t>
            </a:r>
          </a:p>
          <a:p>
            <a:pPr lvl="1"/>
            <a:r>
              <a:rPr lang="en-US" sz="2800" dirty="0"/>
              <a:t>Media access</a:t>
            </a:r>
          </a:p>
          <a:p>
            <a:pPr lvl="1"/>
            <a:r>
              <a:rPr lang="en-US" sz="2800" dirty="0"/>
              <a:t>Wealth index</a:t>
            </a:r>
          </a:p>
          <a:p>
            <a:pPr marL="0" indent="0">
              <a:buNone/>
            </a:pPr>
            <a:endParaRPr lang="en-US" sz="2800" dirty="0"/>
          </a:p>
        </p:txBody>
      </p:sp>
    </p:spTree>
    <p:extLst>
      <p:ext uri="{BB962C8B-B14F-4D97-AF65-F5344CB8AC3E}">
        <p14:creationId xmlns:p14="http://schemas.microsoft.com/office/powerpoint/2010/main" val="369457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670B7-5CFC-038F-8707-B2F88AEF3B0A}"/>
              </a:ext>
            </a:extLst>
          </p:cNvPr>
          <p:cNvSpPr>
            <a:spLocks noGrp="1"/>
          </p:cNvSpPr>
          <p:nvPr>
            <p:ph idx="1"/>
          </p:nvPr>
        </p:nvSpPr>
        <p:spPr>
          <a:xfrm>
            <a:off x="838200" y="429768"/>
            <a:ext cx="10515600" cy="6108192"/>
          </a:xfrm>
        </p:spPr>
        <p:txBody>
          <a:bodyPr/>
          <a:lstStyle/>
          <a:p>
            <a:pPr marL="0" indent="0">
              <a:buNone/>
            </a:pPr>
            <a:r>
              <a:rPr lang="en-US" b="1" dirty="0"/>
              <a:t>Maternal characteristics</a:t>
            </a:r>
          </a:p>
          <a:p>
            <a:pPr lvl="1"/>
            <a:r>
              <a:rPr lang="en-US" dirty="0"/>
              <a:t>Mother’s education</a:t>
            </a:r>
          </a:p>
          <a:p>
            <a:pPr lvl="1"/>
            <a:r>
              <a:rPr lang="en-US" dirty="0"/>
              <a:t>Age at first birth</a:t>
            </a:r>
          </a:p>
          <a:p>
            <a:pPr lvl="1"/>
            <a:r>
              <a:rPr lang="en-US" dirty="0"/>
              <a:t>Health facility visits in past 12 months</a:t>
            </a:r>
          </a:p>
          <a:p>
            <a:pPr lvl="1"/>
            <a:r>
              <a:rPr lang="en-US" dirty="0"/>
              <a:t>Place of delivery</a:t>
            </a:r>
          </a:p>
          <a:p>
            <a:pPr lvl="1"/>
            <a:r>
              <a:rPr lang="en-US" dirty="0"/>
              <a:t>Employment status</a:t>
            </a:r>
          </a:p>
          <a:p>
            <a:pPr lvl="1"/>
            <a:r>
              <a:rPr lang="en-US" dirty="0"/>
              <a:t>Partner’s education</a:t>
            </a:r>
          </a:p>
          <a:p>
            <a:pPr lvl="1"/>
            <a:r>
              <a:rPr lang="en-US" dirty="0"/>
              <a:t>Maternal BMI</a:t>
            </a:r>
          </a:p>
          <a:p>
            <a:pPr marL="0" indent="0">
              <a:buNone/>
            </a:pPr>
            <a:r>
              <a:rPr lang="en-US" b="1" dirty="0"/>
              <a:t>Child characteristics</a:t>
            </a:r>
          </a:p>
          <a:p>
            <a:pPr lvl="1"/>
            <a:r>
              <a:rPr lang="en-US" dirty="0"/>
              <a:t>Birth type</a:t>
            </a:r>
          </a:p>
          <a:p>
            <a:pPr lvl="1"/>
            <a:r>
              <a:rPr lang="en-US" dirty="0"/>
              <a:t>Sex of child</a:t>
            </a:r>
          </a:p>
          <a:p>
            <a:pPr lvl="1"/>
            <a:r>
              <a:rPr lang="en-US" dirty="0"/>
              <a:t>Birth size</a:t>
            </a:r>
          </a:p>
          <a:p>
            <a:pPr lvl="1"/>
            <a:r>
              <a:rPr lang="en-US" dirty="0"/>
              <a:t>Cough/fever in last two weeks</a:t>
            </a:r>
          </a:p>
          <a:p>
            <a:pPr lvl="1"/>
            <a:r>
              <a:rPr lang="en-US" dirty="0"/>
              <a:t>Child’s age</a:t>
            </a:r>
          </a:p>
        </p:txBody>
      </p:sp>
    </p:spTree>
    <p:extLst>
      <p:ext uri="{BB962C8B-B14F-4D97-AF65-F5344CB8AC3E}">
        <p14:creationId xmlns:p14="http://schemas.microsoft.com/office/powerpoint/2010/main" val="406398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00ED-8C4D-CF9D-61DA-953AB8566C5E}"/>
              </a:ext>
            </a:extLst>
          </p:cNvPr>
          <p:cNvSpPr>
            <a:spLocks noGrp="1"/>
          </p:cNvSpPr>
          <p:nvPr>
            <p:ph type="title"/>
          </p:nvPr>
        </p:nvSpPr>
        <p:spPr>
          <a:xfrm>
            <a:off x="838200" y="365125"/>
            <a:ext cx="10515600" cy="759587"/>
          </a:xfrm>
        </p:spPr>
        <p:txBody>
          <a:bodyPr>
            <a:normAutofit/>
          </a:bodyPr>
          <a:lstStyle/>
          <a:p>
            <a:r>
              <a:rPr lang="en-US" sz="3200" b="1" dirty="0"/>
              <a:t>Independent Variables (Community Level)</a:t>
            </a:r>
          </a:p>
        </p:txBody>
      </p:sp>
      <p:sp>
        <p:nvSpPr>
          <p:cNvPr id="3" name="Content Placeholder 2">
            <a:extLst>
              <a:ext uri="{FF2B5EF4-FFF2-40B4-BE49-F238E27FC236}">
                <a16:creationId xmlns:a16="http://schemas.microsoft.com/office/drawing/2014/main" id="{1DC0022F-8E77-5A2A-790C-11CE37AE9764}"/>
              </a:ext>
            </a:extLst>
          </p:cNvPr>
          <p:cNvSpPr>
            <a:spLocks noGrp="1"/>
          </p:cNvSpPr>
          <p:nvPr>
            <p:ph idx="1"/>
          </p:nvPr>
        </p:nvSpPr>
        <p:spPr>
          <a:xfrm>
            <a:off x="1097280" y="1124712"/>
            <a:ext cx="10256520" cy="5052251"/>
          </a:xfrm>
        </p:spPr>
        <p:txBody>
          <a:bodyPr/>
          <a:lstStyle/>
          <a:p>
            <a:r>
              <a:rPr lang="en-US" dirty="0"/>
              <a:t>Place of residence</a:t>
            </a:r>
          </a:p>
          <a:p>
            <a:r>
              <a:rPr lang="en-US" dirty="0"/>
              <a:t>Community-level media exposure</a:t>
            </a:r>
          </a:p>
          <a:p>
            <a:r>
              <a:rPr lang="en-US" dirty="0"/>
              <a:t>Community maternal education</a:t>
            </a:r>
          </a:p>
          <a:p>
            <a:r>
              <a:rPr lang="en-US" dirty="0"/>
              <a:t>Community wealth index</a:t>
            </a:r>
          </a:p>
          <a:p>
            <a:r>
              <a:rPr lang="en-US" dirty="0"/>
              <a:t>Community maternal employment</a:t>
            </a:r>
          </a:p>
          <a:p>
            <a:r>
              <a:rPr lang="en-US" dirty="0"/>
              <a:t>Derived by </a:t>
            </a:r>
            <a:r>
              <a:rPr lang="en-US" b="1" dirty="0"/>
              <a:t>aggregating individual-level variables</a:t>
            </a:r>
          </a:p>
          <a:p>
            <a:r>
              <a:rPr lang="en-US" dirty="0"/>
              <a:t>Categorized as:</a:t>
            </a:r>
          </a:p>
          <a:p>
            <a:pPr lvl="1"/>
            <a:r>
              <a:rPr lang="en-US" b="1" dirty="0"/>
              <a:t>Low</a:t>
            </a:r>
            <a:r>
              <a:rPr lang="en-US" dirty="0"/>
              <a:t>: cluster median &lt; national median</a:t>
            </a:r>
          </a:p>
          <a:p>
            <a:pPr lvl="1"/>
            <a:r>
              <a:rPr lang="en-US" b="1" dirty="0"/>
              <a:t>High</a:t>
            </a:r>
            <a:r>
              <a:rPr lang="en-US" dirty="0"/>
              <a:t>: cluster median ≥ national median</a:t>
            </a:r>
          </a:p>
        </p:txBody>
      </p:sp>
    </p:spTree>
    <p:extLst>
      <p:ext uri="{BB962C8B-B14F-4D97-AF65-F5344CB8AC3E}">
        <p14:creationId xmlns:p14="http://schemas.microsoft.com/office/powerpoint/2010/main" val="62978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2025-890C-6A4F-9219-C61A62EEE3F7}"/>
              </a:ext>
            </a:extLst>
          </p:cNvPr>
          <p:cNvSpPr>
            <a:spLocks noGrp="1"/>
          </p:cNvSpPr>
          <p:nvPr>
            <p:ph type="title"/>
          </p:nvPr>
        </p:nvSpPr>
        <p:spPr>
          <a:xfrm>
            <a:off x="838200" y="365125"/>
            <a:ext cx="10515600" cy="695579"/>
          </a:xfrm>
        </p:spPr>
        <p:txBody>
          <a:bodyPr>
            <a:noAutofit/>
          </a:bodyPr>
          <a:lstStyle/>
          <a:p>
            <a:r>
              <a:rPr lang="en-US" sz="3200" b="1" dirty="0"/>
              <a:t>Statistical Analysis</a:t>
            </a:r>
          </a:p>
        </p:txBody>
      </p:sp>
      <p:sp>
        <p:nvSpPr>
          <p:cNvPr id="3" name="Content Placeholder 2">
            <a:extLst>
              <a:ext uri="{FF2B5EF4-FFF2-40B4-BE49-F238E27FC236}">
                <a16:creationId xmlns:a16="http://schemas.microsoft.com/office/drawing/2014/main" id="{2F9C7BC9-760E-96A7-E35B-62B4E7BFA93C}"/>
              </a:ext>
            </a:extLst>
          </p:cNvPr>
          <p:cNvSpPr>
            <a:spLocks noGrp="1"/>
          </p:cNvSpPr>
          <p:nvPr>
            <p:ph idx="1"/>
          </p:nvPr>
        </p:nvSpPr>
        <p:spPr>
          <a:xfrm>
            <a:off x="838200" y="1060704"/>
            <a:ext cx="10515600" cy="5207699"/>
          </a:xfrm>
        </p:spPr>
        <p:txBody>
          <a:bodyPr>
            <a:normAutofit/>
          </a:bodyPr>
          <a:lstStyle/>
          <a:p>
            <a:pPr algn="just">
              <a:lnSpc>
                <a:spcPct val="100000"/>
              </a:lnSpc>
            </a:pPr>
            <a:r>
              <a:rPr lang="en-US" dirty="0"/>
              <a:t>In this study, </a:t>
            </a:r>
            <a:r>
              <a:rPr lang="en-US" b="1" dirty="0"/>
              <a:t>Multilevel Proportional Odds Model </a:t>
            </a:r>
            <a:r>
              <a:rPr lang="en-US" dirty="0"/>
              <a:t>(due to hierarchical data):</a:t>
            </a:r>
          </a:p>
          <a:p>
            <a:pPr lvl="1" algn="just">
              <a:lnSpc>
                <a:spcPct val="100000"/>
              </a:lnSpc>
            </a:pPr>
            <a:r>
              <a:rPr lang="en-US" sz="2800" dirty="0"/>
              <a:t>Children nested in households → households nested in clusters</a:t>
            </a:r>
          </a:p>
          <a:p>
            <a:pPr marL="0" indent="0" algn="just">
              <a:lnSpc>
                <a:spcPct val="100000"/>
              </a:lnSpc>
              <a:buNone/>
            </a:pPr>
            <a:r>
              <a:rPr lang="en-US" b="1" dirty="0"/>
              <a:t>Four models: </a:t>
            </a:r>
          </a:p>
          <a:p>
            <a:pPr marL="971550" lvl="1" indent="-514350" algn="just">
              <a:lnSpc>
                <a:spcPct val="100000"/>
              </a:lnSpc>
              <a:buFont typeface="+mj-lt"/>
              <a:buAutoNum type="arabicPeriod"/>
            </a:pPr>
            <a:r>
              <a:rPr lang="en-US" sz="2800" b="1" dirty="0"/>
              <a:t>Null model </a:t>
            </a:r>
            <a:r>
              <a:rPr lang="en-US" sz="2800" dirty="0"/>
              <a:t>(contained no predictors), </a:t>
            </a:r>
          </a:p>
          <a:p>
            <a:pPr marL="971550" lvl="1" indent="-514350" algn="just">
              <a:lnSpc>
                <a:spcPct val="100000"/>
              </a:lnSpc>
              <a:buFont typeface="+mj-lt"/>
              <a:buAutoNum type="arabicPeriod"/>
            </a:pPr>
            <a:r>
              <a:rPr lang="en-US" sz="2800" b="1" dirty="0"/>
              <a:t>Model I </a:t>
            </a:r>
            <a:r>
              <a:rPr lang="en-US" sz="2800" dirty="0"/>
              <a:t>(individual-level predictors), </a:t>
            </a:r>
          </a:p>
          <a:p>
            <a:pPr marL="971550" lvl="1" indent="-514350" algn="just">
              <a:lnSpc>
                <a:spcPct val="100000"/>
              </a:lnSpc>
              <a:buFont typeface="+mj-lt"/>
              <a:buAutoNum type="arabicPeriod"/>
            </a:pPr>
            <a:r>
              <a:rPr lang="en-US" sz="2800" b="1" dirty="0"/>
              <a:t>Model II </a:t>
            </a:r>
            <a:r>
              <a:rPr lang="en-US" sz="2800" dirty="0"/>
              <a:t>(community-level predictors), and </a:t>
            </a:r>
          </a:p>
          <a:p>
            <a:pPr marL="971550" lvl="1" indent="-514350" algn="just">
              <a:lnSpc>
                <a:spcPct val="100000"/>
              </a:lnSpc>
              <a:buFont typeface="+mj-lt"/>
              <a:buAutoNum type="arabicPeriod"/>
            </a:pPr>
            <a:r>
              <a:rPr lang="en-US" sz="2800" b="1" dirty="0"/>
              <a:t>Model III full model </a:t>
            </a:r>
            <a:r>
              <a:rPr lang="en-US" sz="2800" dirty="0"/>
              <a:t>(individual + community-level predictors). </a:t>
            </a:r>
          </a:p>
        </p:txBody>
      </p:sp>
    </p:spTree>
    <p:extLst>
      <p:ext uri="{BB962C8B-B14F-4D97-AF65-F5344CB8AC3E}">
        <p14:creationId xmlns:p14="http://schemas.microsoft.com/office/powerpoint/2010/main" val="537989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9A7E-74DF-B948-D891-5178A4C5D465}"/>
              </a:ext>
            </a:extLst>
          </p:cNvPr>
          <p:cNvSpPr>
            <a:spLocks noGrp="1"/>
          </p:cNvSpPr>
          <p:nvPr>
            <p:ph type="title"/>
          </p:nvPr>
        </p:nvSpPr>
        <p:spPr>
          <a:xfrm>
            <a:off x="838200" y="365125"/>
            <a:ext cx="10515600" cy="695579"/>
          </a:xfrm>
        </p:spPr>
        <p:txBody>
          <a:bodyPr>
            <a:normAutofit/>
          </a:bodyPr>
          <a:lstStyle/>
          <a:p>
            <a:r>
              <a:rPr lang="en-US" sz="3200" b="1" dirty="0"/>
              <a:t>Model Specification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A80FF6-2933-43B5-C09B-EF3B1C5C2FBE}"/>
                  </a:ext>
                </a:extLst>
              </p:cNvPr>
              <p:cNvSpPr>
                <a:spLocks noGrp="1"/>
              </p:cNvSpPr>
              <p:nvPr>
                <p:ph idx="1"/>
              </p:nvPr>
            </p:nvSpPr>
            <p:spPr>
              <a:xfrm>
                <a:off x="838200" y="1188720"/>
                <a:ext cx="10515600" cy="5413248"/>
              </a:xfrm>
            </p:spPr>
            <p:txBody>
              <a:bodyPr>
                <a:noAutofit/>
              </a:bodyPr>
              <a:lstStyle/>
              <a:p>
                <a:pPr marL="0" indent="0">
                  <a:lnSpc>
                    <a:spcPct val="100000"/>
                  </a:lnSpc>
                  <a:buNone/>
                </a:pPr>
                <a:r>
                  <a:rPr lang="en-US" b="1" dirty="0"/>
                  <a:t>Multilevel Proportional Odds Model</a:t>
                </a:r>
              </a:p>
              <a:p>
                <a:pPr marL="0" indent="0">
                  <a:lnSpc>
                    <a:spcPct val="100000"/>
                  </a:lnSpc>
                  <a:buNone/>
                </a:pPr>
                <a:endParaRPr lang="en-US" sz="1600" b="1" dirty="0"/>
              </a:p>
              <a:p>
                <a:pPr marL="0" indent="0">
                  <a:lnSpc>
                    <a:spcPct val="100000"/>
                  </a:lnSpc>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𝑷</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𝒊𝒋</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𝒔</m:t>
                                  </m:r>
                                </m:e>
                              </m:d>
                            </m:num>
                            <m:den>
                              <m:r>
                                <a:rPr lang="en-US" b="1" i="1" smtClean="0">
                                  <a:latin typeface="Cambria Math" panose="02040503050406030204" pitchFamily="18" charset="0"/>
                                </a:rPr>
                                <m:t>𝑷</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𝒊𝒋</m:t>
                                      </m:r>
                                    </m:sub>
                                  </m:sSub>
                                  <m:r>
                                    <a:rPr lang="en-US" b="1" i="1" smtClean="0">
                                      <a:latin typeface="Cambria Math" panose="02040503050406030204" pitchFamily="18" charset="0"/>
                                      <a:ea typeface="Cambria Math" panose="02040503050406030204" pitchFamily="18" charset="0"/>
                                    </a:rPr>
                                    <m:t>&gt;</m:t>
                                  </m:r>
                                  <m:r>
                                    <a:rPr lang="en-US" b="1" i="1" smtClean="0">
                                      <a:latin typeface="Cambria Math" panose="02040503050406030204" pitchFamily="18" charset="0"/>
                                      <a:ea typeface="Cambria Math" panose="02040503050406030204" pitchFamily="18" charset="0"/>
                                    </a:rPr>
                                    <m:t>𝒔</m:t>
                                  </m:r>
                                </m:e>
                              </m:d>
                            </m:den>
                          </m:f>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𝜽</m:t>
                          </m:r>
                        </m:e>
                        <m:sub>
                          <m:r>
                            <a:rPr lang="en-US" b="1" i="1" smtClean="0">
                              <a:latin typeface="Cambria Math" panose="02040503050406030204" pitchFamily="18" charset="0"/>
                            </a:rPr>
                            <m:t>𝒔</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rPr>
                            <m:t>𝑿</m:t>
                          </m:r>
                        </m:e>
                        <m:sub>
                          <m:r>
                            <a:rPr lang="en-US" b="1" i="1" smtClean="0">
                              <a:latin typeface="Cambria Math" panose="02040503050406030204" pitchFamily="18" charset="0"/>
                            </a:rPr>
                            <m:t>𝒊𝒋</m:t>
                          </m:r>
                        </m:sub>
                      </m:sSub>
                      <m:r>
                        <a:rPr lang="en-US" b="1"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𝒖</m:t>
                          </m:r>
                        </m:e>
                        <m:sub>
                          <m:r>
                            <a:rPr lang="en-US" b="1" i="1" smtClean="0">
                              <a:latin typeface="Cambria Math" panose="02040503050406030204" pitchFamily="18" charset="0"/>
                              <a:ea typeface="Cambria Math" panose="02040503050406030204" pitchFamily="18" charset="0"/>
                            </a:rPr>
                            <m:t>𝒐𝒋</m:t>
                          </m:r>
                        </m:sub>
                      </m:sSub>
                    </m:oMath>
                  </m:oMathPara>
                </a14:m>
                <a:endParaRPr lang="en-US" b="1" dirty="0">
                  <a:ea typeface="Cambria Math" panose="02040503050406030204" pitchFamily="18" charset="0"/>
                </a:endParaRPr>
              </a:p>
              <a:p>
                <a:pPr marL="0" indent="0">
                  <a:lnSpc>
                    <a:spcPct val="100000"/>
                  </a:lnSpc>
                  <a:buNone/>
                </a:pPr>
                <a:r>
                  <a:rPr lang="en-US" dirty="0"/>
                  <a:t>Where, </a:t>
                </a:r>
              </a:p>
              <a:p>
                <a:pPr>
                  <a:lnSpc>
                    <a:spcPct val="100000"/>
                  </a:lnSpc>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𝒊𝒋</m:t>
                        </m:r>
                      </m:sub>
                    </m:sSub>
                    <m:r>
                      <a:rPr lang="en-US" b="1" i="1" smtClean="0">
                        <a:latin typeface="Cambria Math" panose="02040503050406030204" pitchFamily="18" charset="0"/>
                      </a:rPr>
                      <m:t> : </m:t>
                    </m:r>
                  </m:oMath>
                </a14:m>
                <a:r>
                  <a:rPr lang="en-US" dirty="0"/>
                  <a:t>wasting severity for child 𝒊 in cluster j. </a:t>
                </a:r>
              </a:p>
              <a:p>
                <a:pPr>
                  <a:lnSpc>
                    <a:spcPct val="100000"/>
                  </a:lnSpc>
                </a:pPr>
                <a:r>
                  <a:rPr lang="en-US" dirty="0">
                    <a:effectLst>
                      <a:outerShdw blurRad="38100" dist="38100" dir="2700000" algn="tl">
                        <a:srgbClr val="000000">
                          <a:alpha val="43137"/>
                        </a:srgbClr>
                      </a:outerShdw>
                    </a:effectLst>
                  </a:rPr>
                  <a:t>s</a:t>
                </a:r>
                <a:r>
                  <a:rPr lang="en-US" dirty="0"/>
                  <a:t>: thresholds (normal, moderate, severe wasting).</a:t>
                </a:r>
              </a:p>
              <a:p>
                <a:pPr>
                  <a:lnSpc>
                    <a:spcPct val="100000"/>
                  </a:lnSpc>
                </a:pPr>
                <a:r>
                  <a:rPr lang="en-US" b="1" dirty="0"/>
                  <a:t>X</a:t>
                </a:r>
                <a:r>
                  <a:rPr lang="en-US" dirty="0"/>
                  <a:t>: individual &amp; community predictors. </a:t>
                </a:r>
              </a:p>
              <a:p>
                <a:pPr>
                  <a:lnSpc>
                    <a:spcPct val="100000"/>
                  </a:lnSpc>
                </a:pPr>
                <a:r>
                  <a:rPr lang="el-GR" b="1" dirty="0"/>
                  <a:t>𝛽</a:t>
                </a:r>
                <a:r>
                  <a:rPr lang="el-GR" dirty="0"/>
                  <a:t>: </a:t>
                </a:r>
                <a:r>
                  <a:rPr lang="en-US" dirty="0"/>
                  <a:t>fixed effects. </a:t>
                </a:r>
              </a:p>
              <a:p>
                <a:pPr>
                  <a:lnSpc>
                    <a:spcPct val="100000"/>
                  </a:lnSpc>
                </a:pP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𝒖</m:t>
                        </m:r>
                      </m:e>
                      <m:sub>
                        <m:r>
                          <a:rPr lang="en-US" b="1" i="1">
                            <a:latin typeface="Cambria Math" panose="02040503050406030204" pitchFamily="18" charset="0"/>
                            <a:ea typeface="Cambria Math" panose="02040503050406030204" pitchFamily="18" charset="0"/>
                          </a:rPr>
                          <m:t>𝒐𝒋</m:t>
                        </m:r>
                      </m:sub>
                    </m:sSub>
                    <m:r>
                      <a:rPr lang="en-US" b="1" i="1">
                        <a:latin typeface="Cambria Math" panose="02040503050406030204" pitchFamily="18" charset="0"/>
                        <a:ea typeface="Cambria Math" panose="02040503050406030204" pitchFamily="18" charset="0"/>
                      </a:rPr>
                      <m:t> </m:t>
                    </m:r>
                  </m:oMath>
                </a14:m>
                <a:r>
                  <a:rPr lang="en-US" dirty="0"/>
                  <a:t>​: cluster-level random effect. </a:t>
                </a:r>
              </a:p>
            </p:txBody>
          </p:sp>
        </mc:Choice>
        <mc:Fallback xmlns="">
          <p:sp>
            <p:nvSpPr>
              <p:cNvPr id="3" name="Content Placeholder 2">
                <a:extLst>
                  <a:ext uri="{FF2B5EF4-FFF2-40B4-BE49-F238E27FC236}">
                    <a16:creationId xmlns:a16="http://schemas.microsoft.com/office/drawing/2014/main" id="{88A80FF6-2933-43B5-C09B-EF3B1C5C2FBE}"/>
                  </a:ext>
                </a:extLst>
              </p:cNvPr>
              <p:cNvSpPr>
                <a:spLocks noGrp="1" noRot="1" noChangeAspect="1" noMove="1" noResize="1" noEditPoints="1" noAdjustHandles="1" noChangeArrowheads="1" noChangeShapeType="1" noTextEdit="1"/>
              </p:cNvSpPr>
              <p:nvPr>
                <p:ph idx="1"/>
              </p:nvPr>
            </p:nvSpPr>
            <p:spPr>
              <a:xfrm>
                <a:off x="838200" y="1188720"/>
                <a:ext cx="10515600" cy="5413248"/>
              </a:xfrm>
              <a:blipFill>
                <a:blip r:embed="rId2"/>
                <a:stretch>
                  <a:fillRect l="-1217" t="-1126" b="-2365"/>
                </a:stretch>
              </a:blipFill>
            </p:spPr>
            <p:txBody>
              <a:bodyPr/>
              <a:lstStyle/>
              <a:p>
                <a:r>
                  <a:rPr lang="en-US">
                    <a:noFill/>
                  </a:rPr>
                  <a:t> </a:t>
                </a:r>
              </a:p>
            </p:txBody>
          </p:sp>
        </mc:Fallback>
      </mc:AlternateContent>
    </p:spTree>
    <p:extLst>
      <p:ext uri="{BB962C8B-B14F-4D97-AF65-F5344CB8AC3E}">
        <p14:creationId xmlns:p14="http://schemas.microsoft.com/office/powerpoint/2010/main" val="391442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4C53-A25D-BB31-0923-794CF56DA9B1}"/>
              </a:ext>
            </a:extLst>
          </p:cNvPr>
          <p:cNvSpPr>
            <a:spLocks noGrp="1"/>
          </p:cNvSpPr>
          <p:nvPr>
            <p:ph type="title"/>
          </p:nvPr>
        </p:nvSpPr>
        <p:spPr>
          <a:xfrm>
            <a:off x="838200" y="365125"/>
            <a:ext cx="10515600" cy="585851"/>
          </a:xfrm>
        </p:spPr>
        <p:txBody>
          <a:bodyPr>
            <a:normAutofit fontScale="90000"/>
          </a:bodyPr>
          <a:lstStyle/>
          <a:p>
            <a:r>
              <a:rPr lang="en-US" b="1" dirty="0"/>
              <a:t>Key Findings / Results</a:t>
            </a:r>
          </a:p>
        </p:txBody>
      </p:sp>
      <p:sp>
        <p:nvSpPr>
          <p:cNvPr id="3" name="Content Placeholder 2">
            <a:extLst>
              <a:ext uri="{FF2B5EF4-FFF2-40B4-BE49-F238E27FC236}">
                <a16:creationId xmlns:a16="http://schemas.microsoft.com/office/drawing/2014/main" id="{9098EF43-D037-86B8-63C8-2F87F233B02B}"/>
              </a:ext>
            </a:extLst>
          </p:cNvPr>
          <p:cNvSpPr>
            <a:spLocks noGrp="1"/>
          </p:cNvSpPr>
          <p:nvPr>
            <p:ph idx="1"/>
          </p:nvPr>
        </p:nvSpPr>
        <p:spPr>
          <a:xfrm>
            <a:off x="838200" y="1536827"/>
            <a:ext cx="4126992" cy="4828032"/>
          </a:xfrm>
        </p:spPr>
        <p:txBody>
          <a:bodyPr>
            <a:normAutofit/>
          </a:bodyPr>
          <a:lstStyle/>
          <a:p>
            <a:pPr>
              <a:lnSpc>
                <a:spcPct val="100000"/>
              </a:lnSpc>
            </a:pPr>
            <a:r>
              <a:rPr lang="en-US" sz="2400" dirty="0"/>
              <a:t>Overall wasting prevalence: 7.2% </a:t>
            </a:r>
            <a:r>
              <a:rPr lang="pl-PL" sz="2400" dirty="0"/>
              <a:t>(5.7% MAM, 1.5% SAM). </a:t>
            </a:r>
            <a:endParaRPr lang="en-US" sz="2400" b="1" dirty="0"/>
          </a:p>
          <a:p>
            <a:pPr marL="0" indent="0">
              <a:lnSpc>
                <a:spcPct val="100000"/>
              </a:lnSpc>
              <a:buNone/>
            </a:pPr>
            <a:r>
              <a:rPr lang="en-US" sz="2400" b="1" dirty="0"/>
              <a:t>By Country:</a:t>
            </a:r>
            <a:br>
              <a:rPr lang="en-US" sz="2400" dirty="0"/>
            </a:br>
            <a:r>
              <a:rPr lang="en-US" sz="2400" dirty="0"/>
              <a:t>• Ethiopia: 11.7% (</a:t>
            </a:r>
            <a:r>
              <a:rPr lang="en-US" sz="2400" b="1" dirty="0"/>
              <a:t>highest</a:t>
            </a:r>
            <a:r>
              <a:rPr lang="en-US" sz="2400" dirty="0"/>
              <a:t>)</a:t>
            </a:r>
            <a:br>
              <a:rPr lang="en-US" sz="2400" dirty="0"/>
            </a:br>
            <a:r>
              <a:rPr lang="en-US" sz="2400" dirty="0"/>
              <a:t>• Comoros: 10.8%</a:t>
            </a:r>
            <a:br>
              <a:rPr lang="en-US" sz="2400" dirty="0"/>
            </a:br>
            <a:r>
              <a:rPr lang="en-US" sz="2400" dirty="0"/>
              <a:t>• Madagascar: 7.7%</a:t>
            </a:r>
            <a:br>
              <a:rPr lang="en-US" sz="2400" dirty="0"/>
            </a:br>
            <a:r>
              <a:rPr lang="en-US" sz="2400" dirty="0"/>
              <a:t>• Rwanda: 1.1% (</a:t>
            </a:r>
            <a:r>
              <a:rPr lang="en-US" sz="2400" b="1" dirty="0"/>
              <a:t>lowest</a:t>
            </a:r>
            <a:r>
              <a:rPr lang="en-US" sz="2400" dirty="0"/>
              <a:t>)</a:t>
            </a:r>
            <a:br>
              <a:rPr lang="en-US" sz="2400" dirty="0"/>
            </a:br>
            <a:r>
              <a:rPr lang="en-US" sz="2400" dirty="0"/>
              <a:t>• Uganda: 3.5%</a:t>
            </a:r>
          </a:p>
        </p:txBody>
      </p:sp>
      <p:sp>
        <p:nvSpPr>
          <p:cNvPr id="6" name="TextBox 5">
            <a:extLst>
              <a:ext uri="{FF2B5EF4-FFF2-40B4-BE49-F238E27FC236}">
                <a16:creationId xmlns:a16="http://schemas.microsoft.com/office/drawing/2014/main" id="{EE2D302D-F597-C0B2-788F-6918A658E571}"/>
              </a:ext>
            </a:extLst>
          </p:cNvPr>
          <p:cNvSpPr txBox="1"/>
          <p:nvPr/>
        </p:nvSpPr>
        <p:spPr>
          <a:xfrm>
            <a:off x="838200" y="950976"/>
            <a:ext cx="9421368" cy="523220"/>
          </a:xfrm>
          <a:prstGeom prst="rect">
            <a:avLst/>
          </a:prstGeom>
          <a:noFill/>
        </p:spPr>
        <p:txBody>
          <a:bodyPr wrap="square">
            <a:spAutoFit/>
          </a:bodyPr>
          <a:lstStyle/>
          <a:p>
            <a:pPr marL="0" indent="0">
              <a:lnSpc>
                <a:spcPct val="100000"/>
              </a:lnSpc>
              <a:buNone/>
            </a:pPr>
            <a:r>
              <a:rPr lang="en-US" sz="2800" b="1" dirty="0"/>
              <a:t>Prevalence of wasting among children in East Africa</a:t>
            </a:r>
          </a:p>
        </p:txBody>
      </p:sp>
      <p:pic>
        <p:nvPicPr>
          <p:cNvPr id="7" name="Picture 6">
            <a:extLst>
              <a:ext uri="{FF2B5EF4-FFF2-40B4-BE49-F238E27FC236}">
                <a16:creationId xmlns:a16="http://schemas.microsoft.com/office/drawing/2014/main" id="{ABA0A166-CCE2-6789-10AB-50229B5C6C34}"/>
              </a:ext>
            </a:extLst>
          </p:cNvPr>
          <p:cNvPicPr>
            <a:picLocks noChangeAspect="1"/>
          </p:cNvPicPr>
          <p:nvPr/>
        </p:nvPicPr>
        <p:blipFill>
          <a:blip r:embed="rId2"/>
          <a:stretch>
            <a:fillRect/>
          </a:stretch>
        </p:blipFill>
        <p:spPr>
          <a:xfrm>
            <a:off x="4965192" y="1777449"/>
            <a:ext cx="6925788" cy="4129575"/>
          </a:xfrm>
          <a:prstGeom prst="rect">
            <a:avLst/>
          </a:prstGeom>
        </p:spPr>
      </p:pic>
    </p:spTree>
    <p:extLst>
      <p:ext uri="{BB962C8B-B14F-4D97-AF65-F5344CB8AC3E}">
        <p14:creationId xmlns:p14="http://schemas.microsoft.com/office/powerpoint/2010/main" val="179784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10C-FAFA-CFAA-CDE8-3590522C32B4}"/>
              </a:ext>
            </a:extLst>
          </p:cNvPr>
          <p:cNvSpPr>
            <a:spLocks noGrp="1"/>
          </p:cNvSpPr>
          <p:nvPr>
            <p:ph type="title"/>
          </p:nvPr>
        </p:nvSpPr>
        <p:spPr>
          <a:xfrm>
            <a:off x="838200" y="310896"/>
            <a:ext cx="10515600" cy="868680"/>
          </a:xfrm>
        </p:spPr>
        <p:txBody>
          <a:bodyPr>
            <a:normAutofit/>
          </a:bodyPr>
          <a:lstStyle/>
          <a:p>
            <a:r>
              <a:rPr lang="en-US" sz="2800" b="1" dirty="0"/>
              <a:t>Background characteristics </a:t>
            </a:r>
          </a:p>
        </p:txBody>
      </p:sp>
      <p:sp>
        <p:nvSpPr>
          <p:cNvPr id="3" name="Content Placeholder 2">
            <a:extLst>
              <a:ext uri="{FF2B5EF4-FFF2-40B4-BE49-F238E27FC236}">
                <a16:creationId xmlns:a16="http://schemas.microsoft.com/office/drawing/2014/main" id="{0635980B-C875-1EAE-FEE1-14963BAFF7F7}"/>
              </a:ext>
            </a:extLst>
          </p:cNvPr>
          <p:cNvSpPr>
            <a:spLocks noGrp="1"/>
          </p:cNvSpPr>
          <p:nvPr>
            <p:ph idx="1"/>
          </p:nvPr>
        </p:nvSpPr>
        <p:spPr>
          <a:xfrm>
            <a:off x="672915" y="1014984"/>
            <a:ext cx="11132820" cy="5209501"/>
          </a:xfrm>
        </p:spPr>
        <p:txBody>
          <a:bodyPr>
            <a:normAutofit/>
          </a:bodyPr>
          <a:lstStyle/>
          <a:p>
            <a:pPr marL="0" indent="0">
              <a:lnSpc>
                <a:spcPct val="110000"/>
              </a:lnSpc>
              <a:buNone/>
            </a:pPr>
            <a:r>
              <a:rPr lang="en-US" b="1" dirty="0"/>
              <a:t>Individual-Level Characteristics</a:t>
            </a:r>
          </a:p>
          <a:p>
            <a:pPr marL="0" indent="0">
              <a:lnSpc>
                <a:spcPct val="110000"/>
              </a:lnSpc>
              <a:buNone/>
            </a:pPr>
            <a:r>
              <a:rPr lang="en-US" b="1" dirty="0"/>
              <a:t>Maternal Characteristics</a:t>
            </a:r>
          </a:p>
          <a:p>
            <a:pPr lvl="1">
              <a:lnSpc>
                <a:spcPct val="110000"/>
              </a:lnSpc>
            </a:pPr>
            <a:r>
              <a:rPr lang="en-US" dirty="0"/>
              <a:t>31% had primary education or less, </a:t>
            </a:r>
          </a:p>
          <a:p>
            <a:pPr lvl="1">
              <a:lnSpc>
                <a:spcPct val="110000"/>
              </a:lnSpc>
            </a:pPr>
            <a:r>
              <a:rPr lang="en-US" dirty="0"/>
              <a:t>38% delivered at home; </a:t>
            </a:r>
          </a:p>
          <a:p>
            <a:pPr lvl="1">
              <a:lnSpc>
                <a:spcPct val="110000"/>
              </a:lnSpc>
            </a:pPr>
            <a:r>
              <a:rPr lang="en-US" dirty="0"/>
              <a:t>31% had first child &lt;18 yrs</a:t>
            </a:r>
          </a:p>
          <a:p>
            <a:pPr marL="0" indent="0">
              <a:lnSpc>
                <a:spcPct val="110000"/>
              </a:lnSpc>
              <a:buNone/>
            </a:pPr>
            <a:r>
              <a:rPr lang="en-US" b="1" dirty="0"/>
              <a:t>Child Characteristics</a:t>
            </a:r>
          </a:p>
          <a:p>
            <a:pPr lvl="1">
              <a:lnSpc>
                <a:spcPct val="110000"/>
              </a:lnSpc>
            </a:pPr>
            <a:r>
              <a:rPr lang="en-US" dirty="0"/>
              <a:t>Sex distribution: 51% male, 49% female, </a:t>
            </a:r>
          </a:p>
          <a:p>
            <a:pPr lvl="1">
              <a:lnSpc>
                <a:spcPct val="110000"/>
              </a:lnSpc>
            </a:pPr>
            <a:r>
              <a:rPr lang="en-US" dirty="0"/>
              <a:t>2.7% multiple births; </a:t>
            </a:r>
          </a:p>
          <a:p>
            <a:pPr lvl="1">
              <a:lnSpc>
                <a:spcPct val="110000"/>
              </a:lnSpc>
            </a:pPr>
            <a:r>
              <a:rPr lang="en-US" dirty="0"/>
              <a:t>Size of child at birth: 28% large &amp; 20% small </a:t>
            </a:r>
          </a:p>
          <a:p>
            <a:pPr lvl="1">
              <a:lnSpc>
                <a:spcPct val="110000"/>
              </a:lnSpc>
            </a:pPr>
            <a:r>
              <a:rPr lang="en-US" dirty="0"/>
              <a:t>Recent illness: 23% cough; 19% fever. </a:t>
            </a:r>
          </a:p>
          <a:p>
            <a:endParaRPr lang="en-US" dirty="0"/>
          </a:p>
          <a:p>
            <a:endParaRPr lang="en-US" dirty="0"/>
          </a:p>
          <a:p>
            <a:endParaRPr lang="en-US" dirty="0"/>
          </a:p>
        </p:txBody>
      </p:sp>
    </p:spTree>
    <p:extLst>
      <p:ext uri="{BB962C8B-B14F-4D97-AF65-F5344CB8AC3E}">
        <p14:creationId xmlns:p14="http://schemas.microsoft.com/office/powerpoint/2010/main" val="38717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DA816-3AF6-FAA5-58D3-5B6EAF4EDE9C}"/>
              </a:ext>
            </a:extLst>
          </p:cNvPr>
          <p:cNvSpPr>
            <a:spLocks noGrp="1"/>
          </p:cNvSpPr>
          <p:nvPr>
            <p:ph idx="1"/>
          </p:nvPr>
        </p:nvSpPr>
        <p:spPr>
          <a:xfrm>
            <a:off x="838200" y="758952"/>
            <a:ext cx="10515600" cy="5418011"/>
          </a:xfrm>
        </p:spPr>
        <p:txBody>
          <a:bodyPr>
            <a:normAutofit/>
          </a:bodyPr>
          <a:lstStyle/>
          <a:p>
            <a:pPr marL="0" indent="0">
              <a:lnSpc>
                <a:spcPct val="110000"/>
              </a:lnSpc>
              <a:buNone/>
            </a:pPr>
            <a:r>
              <a:rPr lang="en-US" b="1" dirty="0"/>
              <a:t>Household Child Characteristics</a:t>
            </a:r>
          </a:p>
          <a:p>
            <a:pPr lvl="1">
              <a:lnSpc>
                <a:spcPct val="110000"/>
              </a:lnSpc>
            </a:pPr>
            <a:r>
              <a:rPr lang="en-US" dirty="0"/>
              <a:t>51% used unimproved drinking water</a:t>
            </a:r>
          </a:p>
          <a:p>
            <a:pPr lvl="1">
              <a:lnSpc>
                <a:spcPct val="110000"/>
              </a:lnSpc>
            </a:pPr>
            <a:r>
              <a:rPr lang="en-US" dirty="0"/>
              <a:t>57% used unimproved toilet facilities</a:t>
            </a:r>
          </a:p>
          <a:p>
            <a:pPr lvl="1">
              <a:lnSpc>
                <a:spcPct val="110000"/>
              </a:lnSpc>
            </a:pPr>
            <a:r>
              <a:rPr lang="en-US" dirty="0"/>
              <a:t>&gt;50% had more than five family members</a:t>
            </a:r>
          </a:p>
          <a:p>
            <a:pPr lvl="1">
              <a:lnSpc>
                <a:spcPct val="110000"/>
              </a:lnSpc>
            </a:pPr>
            <a:r>
              <a:rPr lang="en-US" dirty="0"/>
              <a:t>75% had no media exposure</a:t>
            </a:r>
          </a:p>
          <a:p>
            <a:pPr marL="0" indent="0">
              <a:lnSpc>
                <a:spcPct val="110000"/>
              </a:lnSpc>
              <a:buNone/>
            </a:pPr>
            <a:r>
              <a:rPr lang="en-US" sz="3000" b="1" dirty="0"/>
              <a:t>Community-Level Characteristics</a:t>
            </a:r>
          </a:p>
          <a:p>
            <a:pPr lvl="1">
              <a:lnSpc>
                <a:spcPct val="110000"/>
              </a:lnSpc>
            </a:pPr>
            <a:r>
              <a:rPr lang="en-US" dirty="0"/>
              <a:t> 75% of children lived in rural areas</a:t>
            </a:r>
          </a:p>
          <a:p>
            <a:pPr lvl="1">
              <a:lnSpc>
                <a:spcPct val="110000"/>
              </a:lnSpc>
            </a:pPr>
            <a:r>
              <a:rPr lang="en-US" dirty="0"/>
              <a:t>86% of mothers had low education at community level</a:t>
            </a:r>
          </a:p>
          <a:p>
            <a:pPr lvl="1">
              <a:lnSpc>
                <a:spcPct val="110000"/>
              </a:lnSpc>
            </a:pPr>
            <a:r>
              <a:rPr lang="en-US" dirty="0"/>
              <a:t>81% of children from low-wealth communities</a:t>
            </a:r>
          </a:p>
          <a:p>
            <a:endParaRPr lang="en-US" dirty="0"/>
          </a:p>
        </p:txBody>
      </p:sp>
    </p:spTree>
    <p:extLst>
      <p:ext uri="{BB962C8B-B14F-4D97-AF65-F5344CB8AC3E}">
        <p14:creationId xmlns:p14="http://schemas.microsoft.com/office/powerpoint/2010/main" val="111121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DBE5-3BAC-DFCD-7488-29B7EAD7DF0D}"/>
              </a:ext>
            </a:extLst>
          </p:cNvPr>
          <p:cNvSpPr>
            <a:spLocks noGrp="1"/>
          </p:cNvSpPr>
          <p:nvPr>
            <p:ph type="title"/>
          </p:nvPr>
        </p:nvSpPr>
        <p:spPr>
          <a:xfrm>
            <a:off x="838200" y="365126"/>
            <a:ext cx="10515600" cy="713398"/>
          </a:xfrm>
        </p:spPr>
        <p:txBody>
          <a:bodyPr>
            <a:normAutofit/>
          </a:bodyPr>
          <a:lstStyle/>
          <a:p>
            <a:pPr algn="ctr"/>
            <a:r>
              <a:rPr lang="en-US" sz="3200" dirty="0"/>
              <a:t>Outlines </a:t>
            </a:r>
          </a:p>
        </p:txBody>
      </p:sp>
      <p:sp>
        <p:nvSpPr>
          <p:cNvPr id="3" name="Content Placeholder 2">
            <a:extLst>
              <a:ext uri="{FF2B5EF4-FFF2-40B4-BE49-F238E27FC236}">
                <a16:creationId xmlns:a16="http://schemas.microsoft.com/office/drawing/2014/main" id="{B3C5C8E8-DC36-48BE-58E9-55FD24B59D62}"/>
              </a:ext>
            </a:extLst>
          </p:cNvPr>
          <p:cNvSpPr>
            <a:spLocks noGrp="1"/>
          </p:cNvSpPr>
          <p:nvPr>
            <p:ph idx="1"/>
          </p:nvPr>
        </p:nvSpPr>
        <p:spPr>
          <a:xfrm>
            <a:off x="838201" y="961292"/>
            <a:ext cx="9595338" cy="5238340"/>
          </a:xfrm>
        </p:spPr>
        <p:txBody>
          <a:bodyPr>
            <a:normAutofit fontScale="77500" lnSpcReduction="20000"/>
          </a:bodyPr>
          <a:lstStyle/>
          <a:p>
            <a:pPr>
              <a:lnSpc>
                <a:spcPct val="150000"/>
              </a:lnSpc>
            </a:pPr>
            <a:r>
              <a:rPr lang="en-US" dirty="0"/>
              <a:t>Background</a:t>
            </a:r>
          </a:p>
          <a:p>
            <a:pPr>
              <a:lnSpc>
                <a:spcPct val="150000"/>
              </a:lnSpc>
            </a:pPr>
            <a:r>
              <a:rPr lang="en-US" dirty="0"/>
              <a:t>Objectives </a:t>
            </a:r>
          </a:p>
          <a:p>
            <a:pPr>
              <a:lnSpc>
                <a:spcPct val="150000"/>
              </a:lnSpc>
            </a:pPr>
            <a:r>
              <a:rPr lang="en-US" dirty="0"/>
              <a:t>Methods </a:t>
            </a:r>
          </a:p>
          <a:p>
            <a:pPr>
              <a:lnSpc>
                <a:spcPct val="150000"/>
              </a:lnSpc>
            </a:pPr>
            <a:r>
              <a:rPr lang="en-US" dirty="0"/>
              <a:t>Results </a:t>
            </a:r>
          </a:p>
          <a:p>
            <a:pPr>
              <a:lnSpc>
                <a:spcPct val="150000"/>
              </a:lnSpc>
            </a:pPr>
            <a:r>
              <a:rPr lang="en-US" dirty="0"/>
              <a:t>Discussion   </a:t>
            </a:r>
          </a:p>
          <a:p>
            <a:pPr>
              <a:lnSpc>
                <a:spcPct val="150000"/>
              </a:lnSpc>
            </a:pPr>
            <a:r>
              <a:rPr lang="en-US" dirty="0"/>
              <a:t>Conclusion </a:t>
            </a:r>
          </a:p>
          <a:p>
            <a:pPr>
              <a:lnSpc>
                <a:spcPct val="150000"/>
              </a:lnSpc>
            </a:pPr>
            <a:r>
              <a:rPr lang="en-US" dirty="0"/>
              <a:t>Recommendation</a:t>
            </a:r>
          </a:p>
          <a:p>
            <a:pPr>
              <a:lnSpc>
                <a:spcPct val="150000"/>
              </a:lnSpc>
            </a:pPr>
            <a:r>
              <a:rPr lang="en-US" dirty="0"/>
              <a:t>Acknowledgment </a:t>
            </a:r>
          </a:p>
          <a:p>
            <a:pPr>
              <a:lnSpc>
                <a:spcPct val="150000"/>
              </a:lnSpc>
            </a:pPr>
            <a:r>
              <a:rPr lang="en-US" dirty="0"/>
              <a:t>References </a:t>
            </a:r>
          </a:p>
        </p:txBody>
      </p:sp>
    </p:spTree>
    <p:extLst>
      <p:ext uri="{BB962C8B-B14F-4D97-AF65-F5344CB8AC3E}">
        <p14:creationId xmlns:p14="http://schemas.microsoft.com/office/powerpoint/2010/main" val="359039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A0EE-09F3-D57A-FA94-9DE4D418F09E}"/>
              </a:ext>
            </a:extLst>
          </p:cNvPr>
          <p:cNvSpPr>
            <a:spLocks noGrp="1"/>
          </p:cNvSpPr>
          <p:nvPr>
            <p:ph type="title"/>
          </p:nvPr>
        </p:nvSpPr>
        <p:spPr>
          <a:xfrm>
            <a:off x="864108" y="180938"/>
            <a:ext cx="10463784" cy="653872"/>
          </a:xfrm>
        </p:spPr>
        <p:txBody>
          <a:bodyPr>
            <a:normAutofit/>
          </a:bodyPr>
          <a:lstStyle/>
          <a:p>
            <a:r>
              <a:rPr lang="en-US" sz="3200" b="1" dirty="0"/>
              <a:t>Model Summary</a:t>
            </a:r>
          </a:p>
        </p:txBody>
      </p:sp>
      <p:sp>
        <p:nvSpPr>
          <p:cNvPr id="4" name="Rectangle 1">
            <a:extLst>
              <a:ext uri="{FF2B5EF4-FFF2-40B4-BE49-F238E27FC236}">
                <a16:creationId xmlns:a16="http://schemas.microsoft.com/office/drawing/2014/main" id="{533C6947-317B-487B-97E8-43EE23D29552}"/>
              </a:ext>
            </a:extLst>
          </p:cNvPr>
          <p:cNvSpPr>
            <a:spLocks noGrp="1" noChangeArrowheads="1"/>
          </p:cNvSpPr>
          <p:nvPr>
            <p:ph idx="1"/>
          </p:nvPr>
        </p:nvSpPr>
        <p:spPr bwMode="auto">
          <a:xfrm>
            <a:off x="585216" y="711328"/>
            <a:ext cx="10463784"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Significant cluster effect:</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 &lt; 0.001</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Confirms the need for multilevel modelling</a:t>
            </a: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ICC (Null Model): 9.1%</a:t>
            </a:r>
            <a:b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9.1% of variance in wasting severity is due to cluster differences.</a:t>
            </a:r>
          </a:p>
          <a:p>
            <a:pPr mar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Model I (Individual-level predictors)</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ICC: 4.6%</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Explains 53.3% of between-cluster variance</a:t>
            </a:r>
          </a:p>
          <a:p>
            <a:pPr mar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Model II (Community-level predictors)</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ICC: 7.3%</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Explains 22% of between-cluster variance</a:t>
            </a:r>
          </a:p>
          <a:p>
            <a:pPr mar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Model III (Full model: Individual + Community)</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ICC: 4.4%</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Explains 55% of between-cluster variance</a:t>
            </a:r>
          </a:p>
          <a:p>
            <a:pPr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85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9986-09A2-50AD-59DC-3D27599A90B3}"/>
              </a:ext>
            </a:extLst>
          </p:cNvPr>
          <p:cNvSpPr>
            <a:spLocks noGrp="1"/>
          </p:cNvSpPr>
          <p:nvPr>
            <p:ph type="title"/>
          </p:nvPr>
        </p:nvSpPr>
        <p:spPr>
          <a:xfrm>
            <a:off x="838200" y="365125"/>
            <a:ext cx="10515600" cy="622427"/>
          </a:xfrm>
        </p:spPr>
        <p:txBody>
          <a:bodyPr>
            <a:noAutofit/>
          </a:bodyPr>
          <a:lstStyle/>
          <a:p>
            <a:r>
              <a:rPr lang="en-US" sz="3200" b="1" dirty="0"/>
              <a:t>Significant predictors </a:t>
            </a:r>
          </a:p>
        </p:txBody>
      </p:sp>
      <p:sp>
        <p:nvSpPr>
          <p:cNvPr id="3" name="Content Placeholder 2">
            <a:extLst>
              <a:ext uri="{FF2B5EF4-FFF2-40B4-BE49-F238E27FC236}">
                <a16:creationId xmlns:a16="http://schemas.microsoft.com/office/drawing/2014/main" id="{B0138CAE-D7BB-D2A3-5FAB-D3B0E31755DD}"/>
              </a:ext>
            </a:extLst>
          </p:cNvPr>
          <p:cNvSpPr>
            <a:spLocks noGrp="1"/>
          </p:cNvSpPr>
          <p:nvPr>
            <p:ph idx="1"/>
          </p:nvPr>
        </p:nvSpPr>
        <p:spPr>
          <a:xfrm>
            <a:off x="838200" y="951611"/>
            <a:ext cx="10774680" cy="5541264"/>
          </a:xfrm>
        </p:spPr>
        <p:txBody>
          <a:bodyPr>
            <a:normAutofit/>
          </a:bodyPr>
          <a:lstStyle/>
          <a:p>
            <a:pPr>
              <a:lnSpc>
                <a:spcPct val="120000"/>
              </a:lnSpc>
            </a:pPr>
            <a:r>
              <a:rPr lang="en-US" sz="3600" dirty="0"/>
              <a:t>No health facility visit → OR 1.15 (1.05–1.26) → ↑15%</a:t>
            </a:r>
          </a:p>
          <a:p>
            <a:pPr>
              <a:lnSpc>
                <a:spcPct val="120000"/>
              </a:lnSpc>
            </a:pPr>
            <a:r>
              <a:rPr lang="en-US" sz="3600" dirty="0"/>
              <a:t>Mother not employed → OR 1.29 (1.18–1.41) → ↑29%</a:t>
            </a:r>
          </a:p>
          <a:p>
            <a:pPr>
              <a:lnSpc>
                <a:spcPct val="120000"/>
              </a:lnSpc>
            </a:pPr>
            <a:r>
              <a:rPr lang="en-US" sz="3600" dirty="0"/>
              <a:t>Maternal BMI</a:t>
            </a:r>
          </a:p>
          <a:p>
            <a:pPr lvl="1">
              <a:lnSpc>
                <a:spcPct val="120000"/>
              </a:lnSpc>
            </a:pPr>
            <a:r>
              <a:rPr lang="en-US" sz="3100" dirty="0"/>
              <a:t>Underweight → OR 1.91 (1.71–2.13) → ↑91%</a:t>
            </a:r>
          </a:p>
          <a:p>
            <a:pPr lvl="1">
              <a:lnSpc>
                <a:spcPct val="120000"/>
              </a:lnSpc>
            </a:pPr>
            <a:r>
              <a:rPr lang="en-US" sz="3100" dirty="0"/>
              <a:t>Overweight → OR 0.72 (0.64–0.82) → ↓28%</a:t>
            </a:r>
          </a:p>
          <a:p>
            <a:pPr>
              <a:lnSpc>
                <a:spcPct val="120000"/>
              </a:lnSpc>
            </a:pPr>
            <a:r>
              <a:rPr lang="en-US" sz="3600" dirty="0"/>
              <a:t>Female child → OR 0.78 (0.72–0.84) → ↓22%</a:t>
            </a:r>
          </a:p>
        </p:txBody>
      </p:sp>
    </p:spTree>
    <p:extLst>
      <p:ext uri="{BB962C8B-B14F-4D97-AF65-F5344CB8AC3E}">
        <p14:creationId xmlns:p14="http://schemas.microsoft.com/office/powerpoint/2010/main" val="315801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8DA8E-AE77-C7C1-722D-61A6501F4F28}"/>
              </a:ext>
            </a:extLst>
          </p:cNvPr>
          <p:cNvSpPr>
            <a:spLocks noGrp="1"/>
          </p:cNvSpPr>
          <p:nvPr>
            <p:ph idx="1"/>
          </p:nvPr>
        </p:nvSpPr>
        <p:spPr>
          <a:xfrm>
            <a:off x="838200" y="719201"/>
            <a:ext cx="10515600" cy="4351338"/>
          </a:xfrm>
        </p:spPr>
        <p:txBody>
          <a:bodyPr>
            <a:normAutofit fontScale="25000" lnSpcReduction="20000"/>
          </a:bodyPr>
          <a:lstStyle/>
          <a:p>
            <a:pPr>
              <a:lnSpc>
                <a:spcPct val="120000"/>
              </a:lnSpc>
            </a:pPr>
            <a:r>
              <a:rPr lang="en-US" sz="11200" dirty="0"/>
              <a:t>Birth size</a:t>
            </a:r>
          </a:p>
          <a:p>
            <a:pPr lvl="1">
              <a:lnSpc>
                <a:spcPct val="120000"/>
              </a:lnSpc>
            </a:pPr>
            <a:r>
              <a:rPr lang="en-US" sz="11200" dirty="0"/>
              <a:t>Small → OR 1.89 (1.71–2.10) → ↑89%</a:t>
            </a:r>
          </a:p>
          <a:p>
            <a:pPr lvl="1">
              <a:lnSpc>
                <a:spcPct val="120000"/>
              </a:lnSpc>
            </a:pPr>
            <a:r>
              <a:rPr lang="en-US" sz="11200" dirty="0"/>
              <a:t>large → OR 1.21 (1.10–1.33) → ↑21%</a:t>
            </a:r>
          </a:p>
          <a:p>
            <a:pPr>
              <a:lnSpc>
                <a:spcPct val="120000"/>
              </a:lnSpc>
            </a:pPr>
            <a:r>
              <a:rPr lang="en-US" sz="11200" dirty="0"/>
              <a:t>Child age group </a:t>
            </a:r>
          </a:p>
          <a:p>
            <a:pPr lvl="1">
              <a:lnSpc>
                <a:spcPct val="120000"/>
              </a:lnSpc>
            </a:pPr>
            <a:r>
              <a:rPr lang="en-US" sz="11200" dirty="0"/>
              <a:t>6–11 months → OR 1.85 (1.55–2.21) → ↑85%</a:t>
            </a:r>
          </a:p>
          <a:p>
            <a:pPr lvl="1">
              <a:lnSpc>
                <a:spcPct val="120000"/>
              </a:lnSpc>
            </a:pPr>
            <a:r>
              <a:rPr lang="en-US" sz="11200" dirty="0"/>
              <a:t>12–23 months → OR 1.40 (1.20–1.63) → ↑40%</a:t>
            </a:r>
          </a:p>
          <a:p>
            <a:pPr>
              <a:lnSpc>
                <a:spcPct val="120000"/>
              </a:lnSpc>
            </a:pPr>
            <a:r>
              <a:rPr lang="en-US" sz="11200" dirty="0"/>
              <a:t>Fever in last 2 weeks → OR 1.30 (1.18–1.42) → ↑30%</a:t>
            </a:r>
          </a:p>
          <a:p>
            <a:pPr marL="0" indent="0" algn="ctr">
              <a:lnSpc>
                <a:spcPct val="120000"/>
              </a:lnSpc>
              <a:buNone/>
            </a:pPr>
            <a:r>
              <a:rPr lang="en-US" sz="11200" dirty="0">
                <a:solidFill>
                  <a:srgbClr val="00B0F0"/>
                </a:solidFill>
              </a:rPr>
              <a:t>(The detailed can be found in Table 3)</a:t>
            </a:r>
          </a:p>
          <a:p>
            <a:pPr marL="0" indent="0">
              <a:buNone/>
            </a:pPr>
            <a:endParaRPr lang="en-US" dirty="0"/>
          </a:p>
        </p:txBody>
      </p:sp>
    </p:spTree>
    <p:extLst>
      <p:ext uri="{BB962C8B-B14F-4D97-AF65-F5344CB8AC3E}">
        <p14:creationId xmlns:p14="http://schemas.microsoft.com/office/powerpoint/2010/main" val="59029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6DC2-A227-3063-496C-6D0C950AB36E}"/>
              </a:ext>
            </a:extLst>
          </p:cNvPr>
          <p:cNvSpPr>
            <a:spLocks noGrp="1"/>
          </p:cNvSpPr>
          <p:nvPr>
            <p:ph type="title"/>
          </p:nvPr>
        </p:nvSpPr>
        <p:spPr>
          <a:xfrm>
            <a:off x="838200" y="365126"/>
            <a:ext cx="10515600" cy="643060"/>
          </a:xfrm>
        </p:spPr>
        <p:txBody>
          <a:bodyPr>
            <a:normAutofit fontScale="90000"/>
          </a:bodyPr>
          <a:lstStyle/>
          <a:p>
            <a:r>
              <a:rPr lang="en-US" sz="3600" dirty="0"/>
              <a:t>Discussion</a:t>
            </a:r>
            <a:r>
              <a:rPr lang="en-US" dirty="0"/>
              <a:t> </a:t>
            </a:r>
          </a:p>
        </p:txBody>
      </p:sp>
      <p:sp>
        <p:nvSpPr>
          <p:cNvPr id="3" name="Content Placeholder 2">
            <a:extLst>
              <a:ext uri="{FF2B5EF4-FFF2-40B4-BE49-F238E27FC236}">
                <a16:creationId xmlns:a16="http://schemas.microsoft.com/office/drawing/2014/main" id="{9DA24A49-E795-DE4D-5282-21E6CD558751}"/>
              </a:ext>
            </a:extLst>
          </p:cNvPr>
          <p:cNvSpPr>
            <a:spLocks noGrp="1"/>
          </p:cNvSpPr>
          <p:nvPr>
            <p:ph idx="1"/>
          </p:nvPr>
        </p:nvSpPr>
        <p:spPr>
          <a:xfrm>
            <a:off x="838200" y="1008186"/>
            <a:ext cx="10515600" cy="5168777"/>
          </a:xfrm>
        </p:spPr>
        <p:txBody>
          <a:bodyPr>
            <a:normAutofit lnSpcReduction="10000"/>
          </a:bodyPr>
          <a:lstStyle/>
          <a:p>
            <a:pPr algn="just">
              <a:lnSpc>
                <a:spcPct val="100000"/>
              </a:lnSpc>
            </a:pPr>
            <a:r>
              <a:rPr lang="en-US" dirty="0">
                <a:latin typeface="Times New Roman" panose="02020603050405020304" pitchFamily="18" charset="0"/>
                <a:cs typeface="Times New Roman" panose="02020603050405020304" pitchFamily="18" charset="0"/>
              </a:rPr>
              <a:t>Overall, 7.2% of children aged 6–59 months are wasted (5.7% MAM, 1.5% SAM), aligned with global East African average (6.8%) [</a:t>
            </a:r>
            <a:r>
              <a:rPr lang="en-US" dirty="0">
                <a:solidFill>
                  <a:srgbClr val="00B0F0"/>
                </a:solidFill>
                <a:latin typeface="Times New Roman" panose="02020603050405020304" pitchFamily="18" charset="0"/>
                <a:cs typeface="Times New Roman" panose="02020603050405020304" pitchFamily="18" charset="0"/>
              </a:rPr>
              <a:t>Black et al., 2013</a:t>
            </a:r>
            <a:r>
              <a:rPr lang="en-US" dirty="0">
                <a:latin typeface="Times New Roman" panose="02020603050405020304" pitchFamily="18" charset="0"/>
                <a:cs typeface="Times New Roman" panose="02020603050405020304" pitchFamily="18" charset="0"/>
              </a:rPr>
              <a:t>]. </a:t>
            </a:r>
          </a:p>
          <a:p>
            <a:pPr algn="just">
              <a:lnSpc>
                <a:spcPct val="100000"/>
              </a:lnSpc>
            </a:pPr>
            <a:r>
              <a:rPr lang="en-US" dirty="0">
                <a:latin typeface="Times New Roman" panose="02020603050405020304" pitchFamily="18" charset="0"/>
                <a:cs typeface="Times New Roman" panose="02020603050405020304" pitchFamily="18" charset="0"/>
              </a:rPr>
              <a:t> Highest in Ethiopia (11.7%), Comoros (10.8%), Madagascar (7.7%), these countries are still face challenges to food security, conflict, poor healthcare infrastructure, and droughts that exacerbate the higher risk of wasting [</a:t>
            </a:r>
            <a:r>
              <a:rPr lang="en-US" altLang="en-US" dirty="0">
                <a:solidFill>
                  <a:srgbClr val="00B0F0"/>
                </a:solidFill>
                <a:latin typeface="Arial" panose="020B0604020202020204" pitchFamily="34" charset="0"/>
              </a:rPr>
              <a:t>Black et al. 2013, UNICEF et al. 2023</a:t>
            </a:r>
            <a:r>
              <a:rPr lang="en-US" altLang="en-US" dirty="0">
                <a:latin typeface="Arial" panose="020B0604020202020204" pitchFamily="34" charset="0"/>
              </a:rPr>
              <a:t>]. </a:t>
            </a:r>
          </a:p>
          <a:p>
            <a:pPr algn="just">
              <a:lnSpc>
                <a:spcPct val="100000"/>
              </a:lnSpc>
            </a:pPr>
            <a:r>
              <a:rPr lang="en-US" dirty="0">
                <a:latin typeface="Times New Roman" panose="02020603050405020304" pitchFamily="18" charset="0"/>
                <a:cs typeface="Times New Roman" panose="02020603050405020304" pitchFamily="18" charset="0"/>
              </a:rPr>
              <a:t>Lowest in Rwanda (1.1%), Rwanda </a:t>
            </a:r>
            <a:r>
              <a:rPr lang="en-US" dirty="0"/>
              <a:t>has made a significant progress to improve maternal and child health, and poverty reduction</a:t>
            </a:r>
            <a:r>
              <a:rPr lang="en-US" dirty="0">
                <a:latin typeface="Times New Roman" panose="02020603050405020304" pitchFamily="18" charset="0"/>
                <a:cs typeface="Times New Roman" panose="02020603050405020304" pitchFamily="18" charset="0"/>
              </a:rPr>
              <a:t>. In addition, </a:t>
            </a:r>
            <a:r>
              <a:rPr lang="en-US" dirty="0"/>
              <a:t>a robust community health program and national strategies that has been carried out aiming to reduce undernutrition </a:t>
            </a:r>
            <a:r>
              <a:rPr lang="en-US" dirty="0">
                <a:latin typeface="Times New Roman" panose="02020603050405020304" pitchFamily="18" charset="0"/>
                <a:cs typeface="Times New Roman" panose="02020603050405020304" pitchFamily="18" charset="0"/>
              </a:rPr>
              <a:t>[</a:t>
            </a:r>
            <a:r>
              <a:rPr lang="en-US" dirty="0">
                <a:solidFill>
                  <a:srgbClr val="00B0F0"/>
                </a:solidFill>
              </a:rPr>
              <a:t>Binagwaho et al. 2016</a:t>
            </a:r>
            <a:r>
              <a:rPr lang="en-US" dirty="0">
                <a:latin typeface="Times New Roman" panose="02020603050405020304" pitchFamily="18" charset="0"/>
                <a:cs typeface="Times New Roman" panose="02020603050405020304" pitchFamily="18" charset="0"/>
              </a:rPr>
              <a:t>].</a:t>
            </a:r>
          </a:p>
          <a:p>
            <a:pPr algn="just">
              <a:lnSpc>
                <a:spcPct val="100000"/>
              </a:lnSpc>
            </a:pPr>
            <a:endParaRPr lang="en-US" dirty="0">
              <a:latin typeface="Times New Roman" panose="02020603050405020304" pitchFamily="18" charset="0"/>
              <a:cs typeface="Times New Roman" panose="02020603050405020304" pitchFamily="18" charset="0"/>
            </a:endParaRPr>
          </a:p>
          <a:p>
            <a:pPr algn="just">
              <a:lnSpc>
                <a:spcPct val="100000"/>
              </a:lnSpc>
            </a:pPr>
            <a:endParaRPr lang="en-US" dirty="0">
              <a:latin typeface="Times New Roman" panose="02020603050405020304" pitchFamily="18" charset="0"/>
              <a:cs typeface="Times New Roman" panose="02020603050405020304" pitchFamily="18" charset="0"/>
            </a:endParaRPr>
          </a:p>
          <a:p>
            <a:endParaRPr lang="en-US" dirty="0"/>
          </a:p>
        </p:txBody>
      </p:sp>
      <p:sp>
        <p:nvSpPr>
          <p:cNvPr id="5" name="Rectangle 2">
            <a:extLst>
              <a:ext uri="{FF2B5EF4-FFF2-40B4-BE49-F238E27FC236}">
                <a16:creationId xmlns:a16="http://schemas.microsoft.com/office/drawing/2014/main" id="{50CA0617-E9A8-41A3-BE0B-F28E6C0394E2}"/>
              </a:ext>
            </a:extLst>
          </p:cNvPr>
          <p:cNvSpPr>
            <a:spLocks noChangeArrowheads="1"/>
          </p:cNvSpPr>
          <p:nvPr/>
        </p:nvSpPr>
        <p:spPr bwMode="auto">
          <a:xfrm>
            <a:off x="-146304" y="0"/>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515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A391BF1-B4FA-73F0-4D5A-733D99FB06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F9715285-36AE-F4E4-283E-EBE64775C38F}"/>
              </a:ext>
            </a:extLst>
          </p:cNvPr>
          <p:cNvSpPr txBox="1"/>
          <p:nvPr/>
        </p:nvSpPr>
        <p:spPr>
          <a:xfrm>
            <a:off x="672657" y="6052268"/>
            <a:ext cx="11151486" cy="523220"/>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a:t>
            </a:r>
            <a:r>
              <a:rPr lang="en-US" sz="2000" dirty="0">
                <a:solidFill>
                  <a:srgbClr val="00B0F0"/>
                </a:solidFill>
                <a:latin typeface="Times New Roman" panose="02020603050405020304" pitchFamily="18" charset="0"/>
                <a:cs typeface="Times New Roman" panose="02020603050405020304" pitchFamily="18" charset="0"/>
              </a:rPr>
              <a:t>Binagwaho etal.2016; Yaya etal.2021</a:t>
            </a:r>
            <a:r>
              <a:rPr lang="en-US" sz="28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92DB0C1-8436-CC37-5BBB-F8A0D42601BC}"/>
              </a:ext>
            </a:extLst>
          </p:cNvPr>
          <p:cNvPicPr>
            <a:picLocks noChangeAspect="1"/>
          </p:cNvPicPr>
          <p:nvPr/>
        </p:nvPicPr>
        <p:blipFill>
          <a:blip r:embed="rId2"/>
          <a:stretch>
            <a:fillRect/>
          </a:stretch>
        </p:blipFill>
        <p:spPr>
          <a:xfrm>
            <a:off x="653418" y="261176"/>
            <a:ext cx="5526024" cy="5791092"/>
          </a:xfrm>
          <a:prstGeom prst="rect">
            <a:avLst/>
          </a:prstGeom>
        </p:spPr>
      </p:pic>
      <p:pic>
        <p:nvPicPr>
          <p:cNvPr id="14" name="Picture 13">
            <a:extLst>
              <a:ext uri="{FF2B5EF4-FFF2-40B4-BE49-F238E27FC236}">
                <a16:creationId xmlns:a16="http://schemas.microsoft.com/office/drawing/2014/main" id="{7DD83104-F70D-A554-1051-F3F8A1C018DB}"/>
              </a:ext>
            </a:extLst>
          </p:cNvPr>
          <p:cNvPicPr>
            <a:picLocks noChangeAspect="1"/>
          </p:cNvPicPr>
          <p:nvPr/>
        </p:nvPicPr>
        <p:blipFill>
          <a:blip r:embed="rId3"/>
          <a:stretch>
            <a:fillRect/>
          </a:stretch>
        </p:blipFill>
        <p:spPr>
          <a:xfrm>
            <a:off x="6248400" y="261176"/>
            <a:ext cx="5221224" cy="5791092"/>
          </a:xfrm>
          <a:prstGeom prst="rect">
            <a:avLst/>
          </a:prstGeom>
        </p:spPr>
      </p:pic>
    </p:spTree>
    <p:extLst>
      <p:ext uri="{BB962C8B-B14F-4D97-AF65-F5344CB8AC3E}">
        <p14:creationId xmlns:p14="http://schemas.microsoft.com/office/powerpoint/2010/main" val="362136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C6DD4-DC60-EDF0-DE95-D1C82C8E3B29}"/>
              </a:ext>
            </a:extLst>
          </p:cNvPr>
          <p:cNvSpPr>
            <a:spLocks noGrp="1"/>
          </p:cNvSpPr>
          <p:nvPr>
            <p:ph idx="1"/>
          </p:nvPr>
        </p:nvSpPr>
        <p:spPr>
          <a:xfrm>
            <a:off x="774192" y="448056"/>
            <a:ext cx="11067288" cy="6291072"/>
          </a:xfrm>
        </p:spPr>
        <p:txBody>
          <a:bodyPr>
            <a:normAutofit/>
          </a:bodyPr>
          <a:lstStyle/>
          <a:p>
            <a:pPr algn="just">
              <a:lnSpc>
                <a:spcPct val="100000"/>
              </a:lnSpc>
            </a:pPr>
            <a:r>
              <a:rPr lang="en-US" dirty="0"/>
              <a:t>Children of unemployed mothers had higher odds of severe wasting than those with employed mothers. </a:t>
            </a:r>
          </a:p>
          <a:p>
            <a:pPr algn="just">
              <a:lnSpc>
                <a:spcPct val="100000"/>
              </a:lnSpc>
            </a:pPr>
            <a:r>
              <a:rPr lang="en-US" dirty="0"/>
              <a:t>This study is consistent with </a:t>
            </a:r>
            <a:r>
              <a:rPr lang="en-US" dirty="0">
                <a:solidFill>
                  <a:srgbClr val="00B0F0"/>
                </a:solidFill>
              </a:rPr>
              <a:t>(Hossain etal. 2020) </a:t>
            </a:r>
            <a:r>
              <a:rPr lang="en-US" dirty="0"/>
              <a:t>showing that unemployed mothers can reduce the households income, limit access to divers and nutritious foods, delay timely health care, restrict other essential resources for children, all of which contribute to increased severity of wasting.</a:t>
            </a:r>
          </a:p>
        </p:txBody>
      </p:sp>
    </p:spTree>
    <p:extLst>
      <p:ext uri="{BB962C8B-B14F-4D97-AF65-F5344CB8AC3E}">
        <p14:creationId xmlns:p14="http://schemas.microsoft.com/office/powerpoint/2010/main" val="2220551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A481E-FBAC-F550-6D6D-BF3FBF6AD018}"/>
              </a:ext>
            </a:extLst>
          </p:cNvPr>
          <p:cNvSpPr>
            <a:spLocks noGrp="1"/>
          </p:cNvSpPr>
          <p:nvPr>
            <p:ph idx="1"/>
          </p:nvPr>
        </p:nvSpPr>
        <p:spPr>
          <a:xfrm>
            <a:off x="838200" y="512064"/>
            <a:ext cx="10515600" cy="6181344"/>
          </a:xfrm>
        </p:spPr>
        <p:txBody>
          <a:bodyPr>
            <a:normAutofit fontScale="77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Children born </a:t>
            </a:r>
            <a:r>
              <a:rPr lang="en-US" b="1" dirty="0">
                <a:latin typeface="Times New Roman" panose="02020603050405020304" pitchFamily="18" charset="0"/>
                <a:cs typeface="Times New Roman" panose="02020603050405020304" pitchFamily="18" charset="0"/>
              </a:rPr>
              <a:t>small in size </a:t>
            </a:r>
            <a:r>
              <a:rPr lang="en-US" dirty="0">
                <a:latin typeface="Times New Roman" panose="02020603050405020304" pitchFamily="18" charset="0"/>
                <a:cs typeface="Times New Roman" panose="02020603050405020304" pitchFamily="18" charset="0"/>
              </a:rPr>
              <a:t>had </a:t>
            </a:r>
            <a:r>
              <a:rPr lang="en-US" b="1" dirty="0">
                <a:latin typeface="Times New Roman" panose="02020603050405020304" pitchFamily="18" charset="0"/>
                <a:cs typeface="Times New Roman" panose="02020603050405020304" pitchFamily="18" charset="0"/>
              </a:rPr>
              <a:t>higher odds of severe wasting</a:t>
            </a:r>
            <a:r>
              <a:rPr lang="en-US" dirty="0">
                <a:latin typeface="Times New Roman" panose="02020603050405020304" pitchFamily="18" charset="0"/>
                <a:cs typeface="Times New Roman" panose="02020603050405020304" pitchFamily="18" charset="0"/>
              </a:rPr>
              <a:t>, consistent with </a:t>
            </a:r>
          </a:p>
          <a:p>
            <a:r>
              <a:rPr lang="en-US" b="1" dirty="0">
                <a:latin typeface="Times New Roman" panose="02020603050405020304" pitchFamily="18" charset="0"/>
                <a:cs typeface="Times New Roman" panose="02020603050405020304" pitchFamily="18" charset="0"/>
              </a:rPr>
              <a:t>Low-birth-weight infants</a:t>
            </a:r>
            <a:r>
              <a:rPr lang="en-US" dirty="0">
                <a:latin typeface="Times New Roman" panose="02020603050405020304" pitchFamily="18" charset="0"/>
                <a:cs typeface="Times New Roman" panose="02020603050405020304" pitchFamily="18" charset="0"/>
              </a:rPr>
              <a:t> are more vulnerable to:</a:t>
            </a:r>
          </a:p>
          <a:p>
            <a:pPr lvl="2"/>
            <a:r>
              <a:rPr lang="en-US" sz="2800" dirty="0">
                <a:latin typeface="Times New Roman" panose="02020603050405020304" pitchFamily="18" charset="0"/>
                <a:cs typeface="Times New Roman" panose="02020603050405020304" pitchFamily="18" charset="0"/>
              </a:rPr>
              <a:t>Growth faltering &amp; infections</a:t>
            </a:r>
            <a:br>
              <a:rPr lang="en-US" sz="2800" dirty="0">
                <a:latin typeface="Times New Roman" panose="02020603050405020304" pitchFamily="18" charset="0"/>
                <a:cs typeface="Times New Roman" panose="02020603050405020304" pitchFamily="18" charset="0"/>
              </a:rPr>
            </a:br>
            <a:r>
              <a:rPr lang="en-US" sz="2800" i="1" dirty="0">
                <a:solidFill>
                  <a:srgbClr val="00B0F0"/>
                </a:solidFill>
                <a:latin typeface="Times New Roman" panose="02020603050405020304" pitchFamily="18" charset="0"/>
                <a:cs typeface="Times New Roman" panose="02020603050405020304" pitchFamily="18" charset="0"/>
              </a:rPr>
              <a:t>(Christian et al., 2013)</a:t>
            </a:r>
            <a:endParaRPr lang="en-US" sz="2800" dirty="0">
              <a:solidFill>
                <a:srgbClr val="00B0F0"/>
              </a:solidFill>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Feeding difficulties that worsen wasting</a:t>
            </a:r>
            <a:br>
              <a:rPr lang="en-US" sz="2800" dirty="0">
                <a:latin typeface="Times New Roman" panose="02020603050405020304" pitchFamily="18" charset="0"/>
                <a:cs typeface="Times New Roman" panose="02020603050405020304" pitchFamily="18" charset="0"/>
              </a:rPr>
            </a:br>
            <a:r>
              <a:rPr lang="en-US" sz="2800" i="1" dirty="0">
                <a:solidFill>
                  <a:srgbClr val="00B0F0"/>
                </a:solidFill>
                <a:latin typeface="Times New Roman" panose="02020603050405020304" pitchFamily="18" charset="0"/>
                <a:cs typeface="Times New Roman" panose="02020603050405020304" pitchFamily="18" charset="0"/>
              </a:rPr>
              <a:t>(Black et al., 2013). </a:t>
            </a:r>
            <a:endParaRPr lang="en-US" sz="2800" dirty="0">
              <a:solidFill>
                <a:srgbClr val="00B0F0"/>
              </a:solidFill>
              <a:latin typeface="Times New Roman" panose="02020603050405020304" pitchFamily="18" charset="0"/>
              <a:cs typeface="Times New Roman" panose="02020603050405020304" pitchFamily="18" charset="0"/>
            </a:endParaRPr>
          </a:p>
          <a:p>
            <a:pPr algn="just">
              <a:lnSpc>
                <a:spcPct val="150000"/>
              </a:lnSpc>
            </a:pPr>
            <a:r>
              <a:rPr lang="en-US" dirty="0"/>
              <a:t>Children 6–11 months old have higher odds of severe wasting compared to those aged 48–59 months</a:t>
            </a:r>
            <a:r>
              <a:rPr lang="en-US" dirty="0">
                <a:latin typeface="Times New Roman" panose="02020603050405020304" pitchFamily="18" charset="0"/>
                <a:cs typeface="Times New Roman" panose="02020603050405020304" pitchFamily="18" charset="0"/>
              </a:rPr>
              <a:t>, consistent with </a:t>
            </a:r>
            <a:endParaRPr lang="en-US" dirty="0"/>
          </a:p>
          <a:p>
            <a:pPr algn="just">
              <a:lnSpc>
                <a:spcPct val="150000"/>
              </a:lnSpc>
            </a:pPr>
            <a:r>
              <a:rPr lang="en-US" dirty="0"/>
              <a:t>Highly dependent on breastfeeding + complementary feeding → greater nutrition vulnerability </a:t>
            </a:r>
            <a:r>
              <a:rPr lang="en-US" dirty="0">
                <a:solidFill>
                  <a:srgbClr val="00B0F0"/>
                </a:solidFill>
              </a:rPr>
              <a:t>(</a:t>
            </a:r>
            <a:r>
              <a:rPr lang="en-US" dirty="0" err="1">
                <a:solidFill>
                  <a:srgbClr val="00B0F0"/>
                </a:solidFill>
              </a:rPr>
              <a:t>Lauriola</a:t>
            </a:r>
            <a:r>
              <a:rPr lang="en-US" dirty="0">
                <a:solidFill>
                  <a:srgbClr val="00B0F0"/>
                </a:solidFill>
              </a:rPr>
              <a:t> et al. 2021). </a:t>
            </a:r>
          </a:p>
          <a:p>
            <a:pPr algn="just">
              <a:lnSpc>
                <a:spcPct val="150000"/>
              </a:lnSpc>
            </a:pPr>
            <a:r>
              <a:rPr lang="en-US" dirty="0"/>
              <a:t>Immature immune system → more prone to diarrhea &amp; infections linked to wasting </a:t>
            </a:r>
            <a:r>
              <a:rPr lang="en-US" dirty="0">
                <a:solidFill>
                  <a:srgbClr val="00B0F0"/>
                </a:solidFill>
              </a:rPr>
              <a:t>(Black et al., 2013). </a:t>
            </a:r>
          </a:p>
          <a:p>
            <a:pPr algn="just">
              <a:lnSpc>
                <a:spcPct val="150000"/>
              </a:lnSpc>
            </a:pPr>
            <a:r>
              <a:rPr lang="en-US" dirty="0"/>
              <a:t>Rapid growth phase requires high energy; inadequate intake → quick progression to wasting  </a:t>
            </a:r>
            <a:r>
              <a:rPr lang="en-US" dirty="0">
                <a:solidFill>
                  <a:srgbClr val="00B0F0"/>
                </a:solidFill>
              </a:rPr>
              <a:t>(Dewey et al. 2011). </a:t>
            </a:r>
          </a:p>
        </p:txBody>
      </p:sp>
    </p:spTree>
    <p:extLst>
      <p:ext uri="{BB962C8B-B14F-4D97-AF65-F5344CB8AC3E}">
        <p14:creationId xmlns:p14="http://schemas.microsoft.com/office/powerpoint/2010/main" val="122251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7D9B-BE29-5CA1-CDD4-3C8C4A0EB0B4}"/>
              </a:ext>
            </a:extLst>
          </p:cNvPr>
          <p:cNvSpPr>
            <a:spLocks noGrp="1"/>
          </p:cNvSpPr>
          <p:nvPr>
            <p:ph type="title"/>
          </p:nvPr>
        </p:nvSpPr>
        <p:spPr/>
        <p:txBody>
          <a:bodyPr>
            <a:normAutofit/>
          </a:bodyPr>
          <a:lstStyle/>
          <a:p>
            <a:r>
              <a:rPr lang="en-US" sz="3200" b="1" dirty="0"/>
              <a:t>Conclusion </a:t>
            </a:r>
          </a:p>
        </p:txBody>
      </p:sp>
      <p:sp>
        <p:nvSpPr>
          <p:cNvPr id="3" name="Content Placeholder 2">
            <a:extLst>
              <a:ext uri="{FF2B5EF4-FFF2-40B4-BE49-F238E27FC236}">
                <a16:creationId xmlns:a16="http://schemas.microsoft.com/office/drawing/2014/main" id="{62CE5410-48A1-0EA8-DABE-0B367B5C83A6}"/>
              </a:ext>
            </a:extLst>
          </p:cNvPr>
          <p:cNvSpPr>
            <a:spLocks noGrp="1"/>
          </p:cNvSpPr>
          <p:nvPr>
            <p:ph idx="1"/>
          </p:nvPr>
        </p:nvSpPr>
        <p:spPr>
          <a:xfrm>
            <a:off x="719328" y="1514729"/>
            <a:ext cx="10515600" cy="4351338"/>
          </a:xfrm>
        </p:spPr>
        <p:txBody>
          <a:bodyPr>
            <a:normAutofit/>
          </a:bodyPr>
          <a:lstStyle/>
          <a:p>
            <a:pPr algn="just">
              <a:lnSpc>
                <a:spcPct val="100000"/>
              </a:lnSpc>
            </a:pPr>
            <a:r>
              <a:rPr lang="en-US" b="1" dirty="0"/>
              <a:t>Wasting remains high in East Africa</a:t>
            </a:r>
            <a:r>
              <a:rPr lang="en-US" dirty="0"/>
              <a:t>, with large differences between countries—showing unequal progress and persistent vulnerability.</a:t>
            </a:r>
          </a:p>
          <a:p>
            <a:pPr algn="just">
              <a:lnSpc>
                <a:spcPct val="100000"/>
              </a:lnSpc>
            </a:pPr>
            <a:r>
              <a:rPr lang="en-US" dirty="0"/>
              <a:t>Both</a:t>
            </a:r>
            <a:r>
              <a:rPr lang="en-US" b="1" dirty="0"/>
              <a:t> individual-level </a:t>
            </a:r>
            <a:r>
              <a:rPr lang="en-US" dirty="0"/>
              <a:t>(maternal health, child factors, household conditions) and </a:t>
            </a:r>
            <a:r>
              <a:rPr lang="en-US" b="1" dirty="0"/>
              <a:t>community-level</a:t>
            </a:r>
            <a:r>
              <a:rPr lang="en-US" dirty="0"/>
              <a:t> (education, residence, wealth) factors jointly influence wasting severity.</a:t>
            </a:r>
          </a:p>
        </p:txBody>
      </p:sp>
    </p:spTree>
    <p:extLst>
      <p:ext uri="{BB962C8B-B14F-4D97-AF65-F5344CB8AC3E}">
        <p14:creationId xmlns:p14="http://schemas.microsoft.com/office/powerpoint/2010/main" val="68736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7E46-C0F2-23A5-6362-2CC512DD6A6E}"/>
              </a:ext>
            </a:extLst>
          </p:cNvPr>
          <p:cNvSpPr>
            <a:spLocks noGrp="1"/>
          </p:cNvSpPr>
          <p:nvPr>
            <p:ph type="title"/>
          </p:nvPr>
        </p:nvSpPr>
        <p:spPr>
          <a:xfrm>
            <a:off x="838200" y="365126"/>
            <a:ext cx="10515600" cy="713398"/>
          </a:xfrm>
        </p:spPr>
        <p:txBody>
          <a:bodyPr>
            <a:normAutofit/>
          </a:bodyPr>
          <a:lstStyle/>
          <a:p>
            <a:r>
              <a:rPr lang="en-US" sz="3200" b="1" dirty="0"/>
              <a:t>Recommendation </a:t>
            </a:r>
          </a:p>
        </p:txBody>
      </p:sp>
      <p:sp>
        <p:nvSpPr>
          <p:cNvPr id="3" name="Content Placeholder 2">
            <a:extLst>
              <a:ext uri="{FF2B5EF4-FFF2-40B4-BE49-F238E27FC236}">
                <a16:creationId xmlns:a16="http://schemas.microsoft.com/office/drawing/2014/main" id="{7AC75C08-99A6-CD69-315C-DD3B9F39D0C4}"/>
              </a:ext>
            </a:extLst>
          </p:cNvPr>
          <p:cNvSpPr>
            <a:spLocks noGrp="1"/>
          </p:cNvSpPr>
          <p:nvPr>
            <p:ph idx="1"/>
          </p:nvPr>
        </p:nvSpPr>
        <p:spPr>
          <a:xfrm>
            <a:off x="838200" y="1078524"/>
            <a:ext cx="10826262" cy="5414350"/>
          </a:xfrm>
        </p:spPr>
        <p:txBody>
          <a:bodyPr>
            <a:normAutofit fontScale="92500" lnSpcReduction="10000"/>
          </a:bodyPr>
          <a:lstStyle/>
          <a:p>
            <a:pPr marL="0" indent="0" algn="just">
              <a:lnSpc>
                <a:spcPct val="100000"/>
              </a:lnSpc>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Empower Mothers </a:t>
            </a:r>
          </a:p>
          <a:p>
            <a:pPr algn="just">
              <a:lnSpc>
                <a:spcPct val="100000"/>
              </a:lnSpc>
            </a:pPr>
            <a:r>
              <a:rPr lang="en-US" dirty="0">
                <a:latin typeface="Times New Roman" panose="02020603050405020304" pitchFamily="18" charset="0"/>
                <a:cs typeface="Times New Roman" panose="02020603050405020304" pitchFamily="18" charset="0"/>
              </a:rPr>
              <a:t> Scale up maternal education and employment initiatives to reduce child undernutrition risks.</a:t>
            </a:r>
          </a:p>
          <a:p>
            <a:pPr marL="0" indent="0" algn="just">
              <a:lnSpc>
                <a:spcPct val="100000"/>
              </a:lnSpc>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Strengthen Health Systems </a:t>
            </a:r>
          </a:p>
          <a:p>
            <a:pPr algn="just">
              <a:lnSpc>
                <a:spcPct val="100000"/>
              </a:lnSpc>
            </a:pPr>
            <a:r>
              <a:rPr lang="en-US" dirty="0">
                <a:latin typeface="Times New Roman" panose="02020603050405020304" pitchFamily="18" charset="0"/>
                <a:cs typeface="Times New Roman" panose="02020603050405020304" pitchFamily="18" charset="0"/>
              </a:rPr>
              <a:t> Improve access to maternal and child health services, especially in underserved communities.</a:t>
            </a:r>
          </a:p>
          <a:p>
            <a:pPr marL="0" indent="0" algn="just">
              <a:lnSpc>
                <a:spcPct val="100000"/>
              </a:lnSpc>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Target High-Burden Areas </a:t>
            </a:r>
          </a:p>
          <a:p>
            <a:pPr algn="just">
              <a:lnSpc>
                <a:spcPct val="100000"/>
              </a:lnSpc>
            </a:pPr>
            <a:r>
              <a:rPr lang="en-US" dirty="0">
                <a:latin typeface="Times New Roman" panose="02020603050405020304" pitchFamily="18" charset="0"/>
                <a:cs typeface="Times New Roman" panose="02020603050405020304" pitchFamily="18" charset="0"/>
              </a:rPr>
              <a:t> Prioritize Ethiopia, Comoros, and Madagascar with tailored nutrition interventions.</a:t>
            </a:r>
          </a:p>
          <a:p>
            <a:pPr marL="0" indent="0" algn="just">
              <a:lnSpc>
                <a:spcPct val="100000"/>
              </a:lnSpc>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Promote Community-Based Programs</a:t>
            </a:r>
          </a:p>
          <a:p>
            <a:pPr algn="just">
              <a:lnSpc>
                <a:spcPct val="100000"/>
              </a:lnSpc>
            </a:pPr>
            <a:r>
              <a:rPr lang="en-US" dirty="0">
                <a:latin typeface="Times New Roman" panose="02020603050405020304" pitchFamily="18" charset="0"/>
                <a:cs typeface="Times New Roman" panose="02020603050405020304" pitchFamily="18" charset="0"/>
              </a:rPr>
              <a:t> Invest in rural health outreach, sanitation, and awareness on child feeding and care.</a:t>
            </a:r>
          </a:p>
        </p:txBody>
      </p:sp>
    </p:spTree>
    <p:extLst>
      <p:ext uri="{BB962C8B-B14F-4D97-AF65-F5344CB8AC3E}">
        <p14:creationId xmlns:p14="http://schemas.microsoft.com/office/powerpoint/2010/main" val="1999476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AC43-8C40-7222-A10B-2BE40BF087F2}"/>
              </a:ext>
            </a:extLst>
          </p:cNvPr>
          <p:cNvSpPr>
            <a:spLocks noGrp="1"/>
          </p:cNvSpPr>
          <p:nvPr>
            <p:ph type="title"/>
          </p:nvPr>
        </p:nvSpPr>
        <p:spPr/>
        <p:txBody>
          <a:bodyPr/>
          <a:lstStyle/>
          <a:p>
            <a:r>
              <a:rPr lang="en-US" dirty="0"/>
              <a:t>Acknowledgment </a:t>
            </a:r>
          </a:p>
        </p:txBody>
      </p:sp>
      <p:sp>
        <p:nvSpPr>
          <p:cNvPr id="3" name="Content Placeholder 2">
            <a:extLst>
              <a:ext uri="{FF2B5EF4-FFF2-40B4-BE49-F238E27FC236}">
                <a16:creationId xmlns:a16="http://schemas.microsoft.com/office/drawing/2014/main" id="{4D299E1F-8125-59C3-3B59-02D5D6A27940}"/>
              </a:ext>
            </a:extLst>
          </p:cNvPr>
          <p:cNvSpPr>
            <a:spLocks noGrp="1"/>
          </p:cNvSpPr>
          <p:nvPr>
            <p:ph idx="1"/>
          </p:nvPr>
        </p:nvSpPr>
        <p:spPr>
          <a:xfrm>
            <a:off x="838200" y="1542161"/>
            <a:ext cx="10515600" cy="4351338"/>
          </a:xfrm>
        </p:spPr>
        <p:txBody>
          <a:bodyPr/>
          <a:lstStyle/>
          <a:p>
            <a:r>
              <a:rPr lang="en-US" dirty="0"/>
              <a:t> DHS program provide. </a:t>
            </a:r>
          </a:p>
          <a:p>
            <a:r>
              <a:rPr lang="en-US" dirty="0"/>
              <a:t>Amhara Public Health Institute and Amhara Regional Health Bureau. </a:t>
            </a:r>
          </a:p>
        </p:txBody>
      </p:sp>
    </p:spTree>
    <p:extLst>
      <p:ext uri="{BB962C8B-B14F-4D97-AF65-F5344CB8AC3E}">
        <p14:creationId xmlns:p14="http://schemas.microsoft.com/office/powerpoint/2010/main" val="353230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A8A6-9779-3FCA-9EE1-F810FFB56154}"/>
              </a:ext>
            </a:extLst>
          </p:cNvPr>
          <p:cNvSpPr>
            <a:spLocks noGrp="1"/>
          </p:cNvSpPr>
          <p:nvPr>
            <p:ph type="title"/>
          </p:nvPr>
        </p:nvSpPr>
        <p:spPr>
          <a:xfrm>
            <a:off x="838200" y="441091"/>
            <a:ext cx="10515600" cy="619613"/>
          </a:xfrm>
        </p:spPr>
        <p:txBody>
          <a:bodyPr>
            <a:normAutofit/>
          </a:bodyPr>
          <a:lstStyle/>
          <a:p>
            <a:r>
              <a:rPr lang="en-US" sz="3200" b="1" dirty="0"/>
              <a:t>Background </a:t>
            </a:r>
          </a:p>
        </p:txBody>
      </p:sp>
      <p:sp>
        <p:nvSpPr>
          <p:cNvPr id="3" name="Content Placeholder 2">
            <a:extLst>
              <a:ext uri="{FF2B5EF4-FFF2-40B4-BE49-F238E27FC236}">
                <a16:creationId xmlns:a16="http://schemas.microsoft.com/office/drawing/2014/main" id="{A2EA33EA-14ED-6AB6-76FD-6F285488FDA2}"/>
              </a:ext>
            </a:extLst>
          </p:cNvPr>
          <p:cNvSpPr>
            <a:spLocks noGrp="1"/>
          </p:cNvSpPr>
          <p:nvPr>
            <p:ph idx="1"/>
          </p:nvPr>
        </p:nvSpPr>
        <p:spPr>
          <a:xfrm>
            <a:off x="838200" y="1060704"/>
            <a:ext cx="10829544" cy="5596128"/>
          </a:xfrm>
        </p:spPr>
        <p:txBody>
          <a:bodyPr>
            <a:normAutofit/>
          </a:bodyPr>
          <a:lstStyle/>
          <a:p>
            <a:pPr algn="just">
              <a:lnSpc>
                <a:spcPct val="120000"/>
              </a:lnSpc>
            </a:pPr>
            <a:r>
              <a:rPr lang="en-US" dirty="0">
                <a:latin typeface="Times New Roman" panose="02020603050405020304" pitchFamily="18" charset="0"/>
                <a:cs typeface="Times New Roman" panose="02020603050405020304" pitchFamily="18" charset="0"/>
              </a:rPr>
              <a:t>Wasting (acute undernutrition) is a severe form of malnutrition defined by low weight-for-height, leading to rapid weight loss and high risk of child mortality</a:t>
            </a:r>
            <a:r>
              <a:rPr lang="en-US" b="1" dirty="0">
                <a:latin typeface="Times New Roman" panose="02020603050405020304" pitchFamily="18" charset="0"/>
                <a:cs typeface="Times New Roman" panose="02020603050405020304" pitchFamily="18" charset="0"/>
              </a:rPr>
              <a:t>.</a:t>
            </a:r>
          </a:p>
          <a:p>
            <a:pPr algn="just">
              <a:lnSpc>
                <a:spcPct val="120000"/>
              </a:lnSpc>
            </a:pPr>
            <a:r>
              <a:rPr lang="en-US" dirty="0">
                <a:latin typeface="Times New Roman" panose="02020603050405020304" pitchFamily="18" charset="0"/>
                <a:cs typeface="Times New Roman" panose="02020603050405020304" pitchFamily="18" charset="0"/>
              </a:rPr>
              <a:t>It is a public health challenges specifically for both low and middle-income countries. </a:t>
            </a:r>
          </a:p>
          <a:p>
            <a:pPr marL="0" indent="0" algn="just">
              <a:lnSpc>
                <a:spcPct val="120000"/>
              </a:lnSpc>
              <a:buNone/>
            </a:pPr>
            <a:r>
              <a:rPr lang="en-US" dirty="0">
                <a:solidFill>
                  <a:srgbClr val="00B0F0"/>
                </a:solidFill>
                <a:latin typeface="Times New Roman" panose="02020603050405020304" pitchFamily="18" charset="0"/>
                <a:cs typeface="Times New Roman" panose="02020603050405020304" pitchFamily="18" charset="0"/>
              </a:rPr>
              <a:t>    (UNICEF, 2023)</a:t>
            </a:r>
            <a:endParaRPr lang="en-US" b="1" dirty="0">
              <a:latin typeface="Times New Roman" panose="02020603050405020304" pitchFamily="18" charset="0"/>
              <a:cs typeface="Times New Roman" panose="02020603050405020304" pitchFamily="18" charset="0"/>
            </a:endParaRPr>
          </a:p>
          <a:p>
            <a:pPr marL="0" indent="0" algn="just">
              <a:lnSpc>
                <a:spcPct val="120000"/>
              </a:lnSpc>
              <a:buNone/>
            </a:pPr>
            <a:r>
              <a:rPr lang="en-US"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617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D4B9-C7E5-142A-F4DF-A99A1DF4BBFB}"/>
              </a:ext>
            </a:extLst>
          </p:cNvPr>
          <p:cNvSpPr>
            <a:spLocks noGrp="1"/>
          </p:cNvSpPr>
          <p:nvPr>
            <p:ph type="title"/>
          </p:nvPr>
        </p:nvSpPr>
        <p:spPr>
          <a:xfrm>
            <a:off x="838200" y="365125"/>
            <a:ext cx="10515600" cy="640715"/>
          </a:xfrm>
        </p:spPr>
        <p:txBody>
          <a:bodyPr>
            <a:noAutofit/>
          </a:bodyPr>
          <a:lstStyle/>
          <a:p>
            <a:r>
              <a:rPr lang="en-US" sz="3200" dirty="0"/>
              <a:t>References </a:t>
            </a:r>
          </a:p>
        </p:txBody>
      </p:sp>
      <p:sp>
        <p:nvSpPr>
          <p:cNvPr id="3" name="Content Placeholder 2">
            <a:extLst>
              <a:ext uri="{FF2B5EF4-FFF2-40B4-BE49-F238E27FC236}">
                <a16:creationId xmlns:a16="http://schemas.microsoft.com/office/drawing/2014/main" id="{430D4F3A-A08E-F847-9445-B2BF1E8FAD4C}"/>
              </a:ext>
            </a:extLst>
          </p:cNvPr>
          <p:cNvSpPr>
            <a:spLocks noGrp="1"/>
          </p:cNvSpPr>
          <p:nvPr>
            <p:ph idx="1"/>
          </p:nvPr>
        </p:nvSpPr>
        <p:spPr>
          <a:xfrm>
            <a:off x="585216" y="941832"/>
            <a:ext cx="11128248" cy="5806439"/>
          </a:xfrm>
        </p:spPr>
        <p:txBody>
          <a:bodyPr>
            <a:normAutofit fontScale="92500" lnSpcReduction="20000"/>
          </a:bodyPr>
          <a:lstStyle/>
          <a:p>
            <a:pPr marL="0" indent="0" algn="just">
              <a:buNone/>
            </a:pPr>
            <a:r>
              <a:rPr lang="en-US" sz="2000" dirty="0"/>
              <a:t>1. World Health Organization, United Nations Children's F, International Bank for R, Development/The World B. Levels and trends in child malnutrition: UNICEF / WHO / World Bank Group joint child malnutrition estimates: key findings of the 2023 edition. Geneva: World Health Organization; 2023 2023.</a:t>
            </a:r>
          </a:p>
          <a:p>
            <a:pPr marL="0" indent="0" algn="just">
              <a:buNone/>
            </a:pPr>
            <a:r>
              <a:rPr lang="en-US" sz="2000" dirty="0"/>
              <a:t> 2. Black RE, Victora CG, Walker SP, Bhutta ZA, Christian P, de Onis M, et al. Maternal and child undernutrition and overweight in low-income and middle-income countries. Lancet. 2013;382(9890):427-51. </a:t>
            </a:r>
          </a:p>
          <a:p>
            <a:pPr marL="0" indent="0" algn="just">
              <a:buNone/>
            </a:pPr>
            <a:r>
              <a:rPr lang="en-US" sz="2000" dirty="0"/>
              <a:t>3. World Health O, United Nations Children's F. WHO child growth standards and the identification of severe acute malnutrition in infants and children : joint statement by the World Health Organization and the United Nations Children's Fund. Geneva: World Health Organization; 2009.</a:t>
            </a:r>
          </a:p>
          <a:p>
            <a:pPr marL="0" indent="0" algn="just">
              <a:buNone/>
            </a:pPr>
            <a:r>
              <a:rPr lang="en-US" sz="2000" dirty="0"/>
              <a:t> 4. Paré BC, Dahourou DL, Kabore A, Sana A, Kinda R, Ouaro B, et al. Prevalence of wasting and associated factors among 6 to 23 months old children in the Sahel Region of Burkina Faso. Pan African Medical Journal. 2019;34(1). </a:t>
            </a:r>
          </a:p>
          <a:p>
            <a:pPr marL="0" indent="0" algn="just">
              <a:buNone/>
            </a:pPr>
            <a:r>
              <a:rPr lang="en-US" sz="2000" dirty="0"/>
              <a:t>5. Harding KL, Aguayo VM, Webb P. Factors associated with wasting among children under five years old in South Asia: Implications for action. </a:t>
            </a:r>
            <a:r>
              <a:rPr lang="en-US" sz="2000" dirty="0" err="1"/>
              <a:t>PloS</a:t>
            </a:r>
            <a:r>
              <a:rPr lang="en-US" sz="2000" dirty="0"/>
              <a:t> one. 2018;13(7):e0198749.</a:t>
            </a:r>
          </a:p>
          <a:p>
            <a:pPr marL="0" indent="0" algn="just">
              <a:buNone/>
            </a:pPr>
            <a:r>
              <a:rPr lang="en-US" sz="2000" dirty="0"/>
              <a:t>6. Nations </a:t>
            </a:r>
            <a:r>
              <a:rPr lang="en-US" sz="2000" dirty="0" err="1"/>
              <a:t>FaAOotU</a:t>
            </a:r>
            <a:r>
              <a:rPr lang="en-US" sz="2000" dirty="0"/>
              <a:t>. FIGURE 13. Prevalence of wasting among children under five years of age in Africa by subregion and country (2015 to 2022). 2023. </a:t>
            </a:r>
          </a:p>
          <a:p>
            <a:pPr marL="0" indent="0" algn="just">
              <a:buNone/>
            </a:pPr>
            <a:r>
              <a:rPr lang="en-US" sz="2000" dirty="0"/>
              <a:t>7. Tamir TT, </a:t>
            </a:r>
            <a:r>
              <a:rPr lang="en-US" sz="2000" dirty="0" err="1"/>
              <a:t>Tekeba</a:t>
            </a:r>
            <a:r>
              <a:rPr lang="en-US" sz="2000" dirty="0"/>
              <a:t> B, </a:t>
            </a:r>
            <a:r>
              <a:rPr lang="en-US" sz="2000" dirty="0" err="1"/>
              <a:t>Aemro</a:t>
            </a:r>
            <a:r>
              <a:rPr lang="en-US" sz="2000" dirty="0"/>
              <a:t> A, </a:t>
            </a:r>
            <a:r>
              <a:rPr lang="en-US" sz="2000" dirty="0" err="1"/>
              <a:t>Wassie</a:t>
            </a:r>
            <a:r>
              <a:rPr lang="en-US" sz="2000" dirty="0"/>
              <a:t> M, Mekonen EG. Prevalence, spatial distribution, and determinants of wasting among children under five in Senegal: spatial and multilevel analyses of the 2023 Senegal Demographic and Health Survey. Frontiers in Public Health. 2025;13:1543945. </a:t>
            </a:r>
          </a:p>
          <a:p>
            <a:pPr marL="0" indent="0" algn="just">
              <a:buNone/>
            </a:pPr>
            <a:r>
              <a:rPr lang="en-US" sz="2000" dirty="0"/>
              <a:t>8. </a:t>
            </a:r>
            <a:r>
              <a:rPr lang="en-US" sz="2000" dirty="0" err="1"/>
              <a:t>Asebe</a:t>
            </a:r>
            <a:r>
              <a:rPr lang="en-US" sz="2000" dirty="0"/>
              <a:t> HA, </a:t>
            </a:r>
            <a:r>
              <a:rPr lang="en-US" sz="2000" dirty="0" err="1"/>
              <a:t>Asmare</a:t>
            </a:r>
            <a:r>
              <a:rPr lang="en-US" sz="2000" dirty="0"/>
              <a:t> ZA, Mare KU, Kase BF, </a:t>
            </a:r>
            <a:r>
              <a:rPr lang="en-US" sz="2000" dirty="0" err="1"/>
              <a:t>Tebeje</a:t>
            </a:r>
            <a:r>
              <a:rPr lang="en-US" sz="2000" dirty="0"/>
              <a:t> TM, Asgedom YS, et al. The level of wasting and associated factors among children aged 6–59 months in sub-Saharan African countries: multilevel ordinal logistic regression analysis. Frontiers in Nutrition. 2024;11:1336864.</a:t>
            </a:r>
          </a:p>
        </p:txBody>
      </p:sp>
    </p:spTree>
    <p:extLst>
      <p:ext uri="{BB962C8B-B14F-4D97-AF65-F5344CB8AC3E}">
        <p14:creationId xmlns:p14="http://schemas.microsoft.com/office/powerpoint/2010/main" val="86566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497B7-4EB0-5683-470E-72691E7246EE}"/>
              </a:ext>
            </a:extLst>
          </p:cNvPr>
          <p:cNvSpPr>
            <a:spLocks noGrp="1"/>
          </p:cNvSpPr>
          <p:nvPr>
            <p:ph idx="1"/>
          </p:nvPr>
        </p:nvSpPr>
        <p:spPr>
          <a:xfrm>
            <a:off x="838200" y="691662"/>
            <a:ext cx="10515600" cy="5485301"/>
          </a:xfrm>
        </p:spPr>
        <p:txBody>
          <a:bodyPr/>
          <a:lstStyle/>
          <a:p>
            <a:endParaRPr lang="en-US" dirty="0"/>
          </a:p>
          <a:p>
            <a:endParaRPr lang="en-US" dirty="0"/>
          </a:p>
          <a:p>
            <a:pPr marL="0" indent="0">
              <a:buNone/>
            </a:pPr>
            <a:r>
              <a:rPr lang="en-US" dirty="0"/>
              <a:t>                                          </a:t>
            </a:r>
          </a:p>
          <a:p>
            <a:pPr marL="0" indent="0">
              <a:buNone/>
            </a:pPr>
            <a:endParaRPr lang="en-US" dirty="0"/>
          </a:p>
          <a:p>
            <a:pPr marL="0" indent="0">
              <a:buNone/>
            </a:pPr>
            <a:r>
              <a:rPr lang="en-US" dirty="0"/>
              <a:t>                                                              </a:t>
            </a:r>
            <a:r>
              <a:rPr lang="en-US" b="1" dirty="0"/>
              <a:t>Thank you! </a:t>
            </a:r>
          </a:p>
        </p:txBody>
      </p:sp>
    </p:spTree>
    <p:extLst>
      <p:ext uri="{BB962C8B-B14F-4D97-AF65-F5344CB8AC3E}">
        <p14:creationId xmlns:p14="http://schemas.microsoft.com/office/powerpoint/2010/main" val="174136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7513-BF55-B0DB-8201-B10092EC14FF}"/>
              </a:ext>
            </a:extLst>
          </p:cNvPr>
          <p:cNvSpPr>
            <a:spLocks noGrp="1"/>
          </p:cNvSpPr>
          <p:nvPr>
            <p:ph type="title"/>
          </p:nvPr>
        </p:nvSpPr>
        <p:spPr>
          <a:xfrm>
            <a:off x="838200" y="365125"/>
            <a:ext cx="10515600" cy="695579"/>
          </a:xfrm>
        </p:spPr>
        <p:txBody>
          <a:bodyPr>
            <a:normAutofit/>
          </a:bodyPr>
          <a:lstStyle/>
          <a:p>
            <a:r>
              <a:rPr lang="en-US" sz="3200" b="1" dirty="0"/>
              <a:t>Global Burden</a:t>
            </a:r>
          </a:p>
        </p:txBody>
      </p:sp>
      <p:sp>
        <p:nvSpPr>
          <p:cNvPr id="3" name="Content Placeholder 2">
            <a:extLst>
              <a:ext uri="{FF2B5EF4-FFF2-40B4-BE49-F238E27FC236}">
                <a16:creationId xmlns:a16="http://schemas.microsoft.com/office/drawing/2014/main" id="{C257E846-87F2-5CFD-0E39-C5C8B6303E55}"/>
              </a:ext>
            </a:extLst>
          </p:cNvPr>
          <p:cNvSpPr>
            <a:spLocks noGrp="1"/>
          </p:cNvSpPr>
          <p:nvPr>
            <p:ph idx="1"/>
          </p:nvPr>
        </p:nvSpPr>
        <p:spPr>
          <a:xfrm>
            <a:off x="691896" y="969264"/>
            <a:ext cx="10515600" cy="5449824"/>
          </a:xfrm>
        </p:spPr>
        <p:txBody>
          <a:bodyPr/>
          <a:lstStyle/>
          <a:p>
            <a:pPr>
              <a:lnSpc>
                <a:spcPct val="150000"/>
              </a:lnSpc>
            </a:pPr>
            <a:r>
              <a:rPr lang="en-US" b="1" dirty="0"/>
              <a:t>45 million </a:t>
            </a:r>
            <a:r>
              <a:rPr lang="en-US" dirty="0"/>
              <a:t>children under-five affected by </a:t>
            </a:r>
            <a:r>
              <a:rPr lang="en-US" b="1" dirty="0"/>
              <a:t>wasting. </a:t>
            </a:r>
          </a:p>
          <a:p>
            <a:pPr>
              <a:lnSpc>
                <a:spcPct val="150000"/>
              </a:lnSpc>
            </a:pPr>
            <a:r>
              <a:rPr lang="en-US" b="1" dirty="0"/>
              <a:t>Undernutrition</a:t>
            </a:r>
            <a:r>
              <a:rPr lang="en-US" dirty="0"/>
              <a:t> contributes to </a:t>
            </a:r>
            <a:r>
              <a:rPr lang="en-US" b="1" dirty="0"/>
              <a:t>~45% </a:t>
            </a:r>
            <a:r>
              <a:rPr lang="en-US" dirty="0"/>
              <a:t>of </a:t>
            </a:r>
            <a:r>
              <a:rPr lang="en-US" b="1" dirty="0"/>
              <a:t>under-five deaths</a:t>
            </a:r>
            <a:r>
              <a:rPr lang="en-US" dirty="0"/>
              <a:t>. </a:t>
            </a:r>
          </a:p>
          <a:p>
            <a:pPr marL="0" indent="0">
              <a:lnSpc>
                <a:spcPct val="150000"/>
              </a:lnSpc>
              <a:buNone/>
            </a:pPr>
            <a:r>
              <a:rPr lang="en-US" b="1" dirty="0"/>
              <a:t>Wasting in Sub-Saharan Africa</a:t>
            </a:r>
          </a:p>
          <a:p>
            <a:pPr>
              <a:lnSpc>
                <a:spcPct val="150000"/>
              </a:lnSpc>
            </a:pPr>
            <a:r>
              <a:rPr lang="en-US" dirty="0"/>
              <a:t>Region carries one of the </a:t>
            </a:r>
            <a:r>
              <a:rPr lang="en-US" b="1" dirty="0"/>
              <a:t>heaviest global burdens</a:t>
            </a:r>
          </a:p>
          <a:p>
            <a:pPr>
              <a:lnSpc>
                <a:spcPct val="150000"/>
              </a:lnSpc>
            </a:pPr>
            <a:r>
              <a:rPr lang="en-US" dirty="0"/>
              <a:t>Prevalence ranges </a:t>
            </a:r>
            <a:r>
              <a:rPr lang="en-US" b="1" dirty="0"/>
              <a:t>5–7% </a:t>
            </a:r>
            <a:r>
              <a:rPr lang="en-US" dirty="0"/>
              <a:t>in East Africa</a:t>
            </a:r>
          </a:p>
          <a:p>
            <a:pPr>
              <a:lnSpc>
                <a:spcPct val="150000"/>
              </a:lnSpc>
            </a:pPr>
            <a:r>
              <a:rPr lang="en-US" dirty="0"/>
              <a:t>Significant barrier to achieving child health goals. </a:t>
            </a:r>
          </a:p>
          <a:p>
            <a:pPr marL="0" indent="0">
              <a:lnSpc>
                <a:spcPct val="150000"/>
              </a:lnSpc>
              <a:buNone/>
            </a:pPr>
            <a:endParaRPr lang="en-US" dirty="0"/>
          </a:p>
        </p:txBody>
      </p:sp>
    </p:spTree>
    <p:extLst>
      <p:ext uri="{BB962C8B-B14F-4D97-AF65-F5344CB8AC3E}">
        <p14:creationId xmlns:p14="http://schemas.microsoft.com/office/powerpoint/2010/main" val="108466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CF43-CF63-0CC5-F677-7F7D45EE9796}"/>
              </a:ext>
            </a:extLst>
          </p:cNvPr>
          <p:cNvSpPr>
            <a:spLocks noGrp="1"/>
          </p:cNvSpPr>
          <p:nvPr>
            <p:ph type="title"/>
          </p:nvPr>
        </p:nvSpPr>
        <p:spPr>
          <a:xfrm>
            <a:off x="838200" y="365125"/>
            <a:ext cx="10515600" cy="604139"/>
          </a:xfrm>
        </p:spPr>
        <p:txBody>
          <a:bodyPr>
            <a:noAutofit/>
          </a:bodyPr>
          <a:lstStyle/>
          <a:p>
            <a:r>
              <a:rPr lang="en-US" sz="3200" b="1" dirty="0"/>
              <a:t>Why Wasting Matters? </a:t>
            </a:r>
          </a:p>
        </p:txBody>
      </p:sp>
      <p:sp>
        <p:nvSpPr>
          <p:cNvPr id="3" name="Content Placeholder 2">
            <a:extLst>
              <a:ext uri="{FF2B5EF4-FFF2-40B4-BE49-F238E27FC236}">
                <a16:creationId xmlns:a16="http://schemas.microsoft.com/office/drawing/2014/main" id="{49F4D4B8-FA90-8148-5C01-FCBBD816275A}"/>
              </a:ext>
            </a:extLst>
          </p:cNvPr>
          <p:cNvSpPr>
            <a:spLocks noGrp="1"/>
          </p:cNvSpPr>
          <p:nvPr>
            <p:ph idx="1"/>
          </p:nvPr>
        </p:nvSpPr>
        <p:spPr>
          <a:xfrm>
            <a:off x="691896" y="1051560"/>
            <a:ext cx="10838688" cy="4986189"/>
          </a:xfrm>
        </p:spPr>
        <p:txBody>
          <a:bodyPr>
            <a:normAutofit fontScale="92500" lnSpcReduction="10000"/>
          </a:bodyPr>
          <a:lstStyle/>
          <a:p>
            <a:pPr>
              <a:lnSpc>
                <a:spcPct val="150000"/>
              </a:lnSpc>
            </a:pPr>
            <a:r>
              <a:rPr lang="en-US" sz="3200" dirty="0"/>
              <a:t>Affects:</a:t>
            </a:r>
          </a:p>
          <a:p>
            <a:pPr lvl="1">
              <a:lnSpc>
                <a:spcPct val="150000"/>
              </a:lnSpc>
            </a:pPr>
            <a:r>
              <a:rPr lang="en-US" sz="2800" b="1" dirty="0"/>
              <a:t>Physical growth, </a:t>
            </a:r>
          </a:p>
          <a:p>
            <a:pPr lvl="1">
              <a:lnSpc>
                <a:spcPct val="150000"/>
              </a:lnSpc>
            </a:pPr>
            <a:r>
              <a:rPr lang="en-US" sz="2800" b="1" dirty="0"/>
              <a:t>Cognitive development, </a:t>
            </a:r>
          </a:p>
          <a:p>
            <a:pPr lvl="1">
              <a:lnSpc>
                <a:spcPct val="150000"/>
              </a:lnSpc>
            </a:pPr>
            <a:r>
              <a:rPr lang="en-US" sz="3200" b="1" dirty="0"/>
              <a:t>Immune function, </a:t>
            </a:r>
          </a:p>
          <a:p>
            <a:pPr>
              <a:lnSpc>
                <a:spcPct val="150000"/>
              </a:lnSpc>
            </a:pPr>
            <a:r>
              <a:rPr lang="en-US" sz="3200" dirty="0"/>
              <a:t>Demands </a:t>
            </a:r>
            <a:r>
              <a:rPr lang="en-US" sz="3200" b="1" dirty="0"/>
              <a:t>urgent public health action</a:t>
            </a:r>
            <a:r>
              <a:rPr lang="en-US" sz="3200" dirty="0"/>
              <a:t>, especially in low-income regions. </a:t>
            </a:r>
          </a:p>
          <a:p>
            <a:pPr marL="0" indent="0">
              <a:lnSpc>
                <a:spcPct val="150000"/>
              </a:lnSpc>
              <a:buNone/>
            </a:pPr>
            <a:r>
              <a:rPr lang="en-US" sz="3200" dirty="0">
                <a:solidFill>
                  <a:srgbClr val="00B0F0"/>
                </a:solidFill>
              </a:rPr>
              <a:t> (Black et al. 2013)</a:t>
            </a:r>
          </a:p>
        </p:txBody>
      </p:sp>
    </p:spTree>
    <p:extLst>
      <p:ext uri="{BB962C8B-B14F-4D97-AF65-F5344CB8AC3E}">
        <p14:creationId xmlns:p14="http://schemas.microsoft.com/office/powerpoint/2010/main" val="224127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F76-3C51-F47B-B70B-09487AA1F7E4}"/>
              </a:ext>
            </a:extLst>
          </p:cNvPr>
          <p:cNvSpPr>
            <a:spLocks noGrp="1"/>
          </p:cNvSpPr>
          <p:nvPr>
            <p:ph type="title"/>
          </p:nvPr>
        </p:nvSpPr>
        <p:spPr>
          <a:xfrm>
            <a:off x="838200" y="365125"/>
            <a:ext cx="10515600" cy="649859"/>
          </a:xfrm>
        </p:spPr>
        <p:txBody>
          <a:bodyPr>
            <a:normAutofit/>
          </a:bodyPr>
          <a:lstStyle/>
          <a:p>
            <a:r>
              <a:rPr lang="en-US" sz="3200" b="1" dirty="0"/>
              <a:t>Why this finding is important ? </a:t>
            </a:r>
          </a:p>
        </p:txBody>
      </p:sp>
      <p:sp>
        <p:nvSpPr>
          <p:cNvPr id="3" name="Content Placeholder 2">
            <a:extLst>
              <a:ext uri="{FF2B5EF4-FFF2-40B4-BE49-F238E27FC236}">
                <a16:creationId xmlns:a16="http://schemas.microsoft.com/office/drawing/2014/main" id="{B75E5C9E-8468-694C-D459-F037145FCF56}"/>
              </a:ext>
            </a:extLst>
          </p:cNvPr>
          <p:cNvSpPr>
            <a:spLocks noGrp="1"/>
          </p:cNvSpPr>
          <p:nvPr>
            <p:ph idx="1"/>
          </p:nvPr>
        </p:nvSpPr>
        <p:spPr>
          <a:xfrm>
            <a:off x="838200" y="1225296"/>
            <a:ext cx="10515600" cy="4951667"/>
          </a:xfrm>
        </p:spPr>
        <p:txBody>
          <a:bodyPr/>
          <a:lstStyle/>
          <a:p>
            <a:pPr lvl="1" algn="just">
              <a:lnSpc>
                <a:spcPct val="100000"/>
              </a:lnSpc>
            </a:pPr>
            <a:r>
              <a:rPr lang="en-US" sz="2800" dirty="0"/>
              <a:t>This study provides up-to-date, and regionally representative evidence on the burden and severity of child wasting in East Africa. </a:t>
            </a:r>
          </a:p>
          <a:p>
            <a:pPr lvl="1" algn="just">
              <a:lnSpc>
                <a:spcPct val="100000"/>
              </a:lnSpc>
            </a:pPr>
            <a:r>
              <a:rPr lang="en-US" sz="2800" dirty="0"/>
              <a:t>Helping prioritize countries and communities most in need of wasting.</a:t>
            </a:r>
          </a:p>
          <a:p>
            <a:pPr lvl="1">
              <a:lnSpc>
                <a:spcPct val="100000"/>
              </a:lnSpc>
            </a:pPr>
            <a:r>
              <a:rPr lang="en-US" sz="2800" dirty="0"/>
              <a:t>The identification of high-risk subgroups. </a:t>
            </a:r>
          </a:p>
          <a:p>
            <a:pPr lvl="1">
              <a:lnSpc>
                <a:spcPct val="100000"/>
              </a:lnSpc>
            </a:pPr>
            <a:r>
              <a:rPr lang="en-US" sz="2800" dirty="0"/>
              <a:t>It provides an insights for policy makers and higher officials. </a:t>
            </a:r>
          </a:p>
          <a:p>
            <a:pPr marL="0" indent="0">
              <a:buNone/>
            </a:pPr>
            <a:endParaRPr lang="en-US" b="1" dirty="0"/>
          </a:p>
          <a:p>
            <a:pPr marL="514350" indent="-514350">
              <a:buFont typeface="+mj-lt"/>
              <a:buAutoNum type="arabicPeriod" startAt="2"/>
            </a:pPr>
            <a:endParaRPr lang="en-US" b="1" dirty="0"/>
          </a:p>
        </p:txBody>
      </p:sp>
    </p:spTree>
    <p:extLst>
      <p:ext uri="{BB962C8B-B14F-4D97-AF65-F5344CB8AC3E}">
        <p14:creationId xmlns:p14="http://schemas.microsoft.com/office/powerpoint/2010/main" val="264407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5801-7F05-537D-C3F0-335706268CB4}"/>
              </a:ext>
            </a:extLst>
          </p:cNvPr>
          <p:cNvSpPr>
            <a:spLocks noGrp="1"/>
          </p:cNvSpPr>
          <p:nvPr>
            <p:ph type="title"/>
          </p:nvPr>
        </p:nvSpPr>
        <p:spPr>
          <a:xfrm>
            <a:off x="838200" y="552083"/>
            <a:ext cx="10515600" cy="631337"/>
          </a:xfrm>
        </p:spPr>
        <p:txBody>
          <a:bodyPr>
            <a:noAutofit/>
          </a:bodyPr>
          <a:lstStyle/>
          <a:p>
            <a:r>
              <a:rPr lang="en-US" sz="3200" b="1"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6CB33D0D-3526-8465-4F84-216D32A99450}"/>
              </a:ext>
            </a:extLst>
          </p:cNvPr>
          <p:cNvSpPr>
            <a:spLocks noGrp="1"/>
          </p:cNvSpPr>
          <p:nvPr>
            <p:ph idx="1"/>
          </p:nvPr>
        </p:nvSpPr>
        <p:spPr>
          <a:xfrm>
            <a:off x="838200" y="1183420"/>
            <a:ext cx="10515600" cy="5180501"/>
          </a:xfrm>
        </p:spPr>
        <p:txBody>
          <a:bodyPr>
            <a:normAutofit lnSpcReduction="10000"/>
          </a:bodyPr>
          <a:lstStyle/>
          <a:p>
            <a:pPr algn="just">
              <a:lnSpc>
                <a:spcPct val="150000"/>
              </a:lnSpc>
            </a:pPr>
            <a:r>
              <a:rPr lang="en-US" dirty="0"/>
              <a:t> </a:t>
            </a:r>
            <a:r>
              <a:rPr lang="en-US" b="1" dirty="0"/>
              <a:t>Assess Wasting Severity: </a:t>
            </a:r>
            <a:r>
              <a:rPr lang="en-US" dirty="0"/>
              <a:t>Estimate the overall prevalence of wasting and its severity levels (moderate and severe) among children aged 6–59 months in East Africa using recent DHS data (2012–2022).</a:t>
            </a:r>
          </a:p>
          <a:p>
            <a:pPr algn="just">
              <a:lnSpc>
                <a:spcPct val="150000"/>
              </a:lnSpc>
            </a:pPr>
            <a:r>
              <a:rPr lang="en-US" b="1" dirty="0"/>
              <a:t>Identify the contributing factors: </a:t>
            </a:r>
            <a:r>
              <a:rPr lang="en-US" dirty="0"/>
              <a:t>factors both at the individual level (child, mother, household characteristics) and community level that are associated with higher severity of child wasting across East African countries.</a:t>
            </a:r>
          </a:p>
        </p:txBody>
      </p:sp>
    </p:spTree>
    <p:extLst>
      <p:ext uri="{BB962C8B-B14F-4D97-AF65-F5344CB8AC3E}">
        <p14:creationId xmlns:p14="http://schemas.microsoft.com/office/powerpoint/2010/main" val="4598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63C9-557D-444A-AA1A-886684CDFDA7}"/>
              </a:ext>
            </a:extLst>
          </p:cNvPr>
          <p:cNvSpPr>
            <a:spLocks noGrp="1"/>
          </p:cNvSpPr>
          <p:nvPr>
            <p:ph type="title"/>
          </p:nvPr>
        </p:nvSpPr>
        <p:spPr>
          <a:xfrm>
            <a:off x="838200" y="365126"/>
            <a:ext cx="10515600" cy="619612"/>
          </a:xfrm>
        </p:spPr>
        <p:txBody>
          <a:bodyPr>
            <a:noAutofit/>
          </a:bodyPr>
          <a:lstStyle/>
          <a:p>
            <a:r>
              <a:rPr lang="en-US" sz="3600" b="1" dirty="0"/>
              <a:t>Methods</a:t>
            </a:r>
          </a:p>
        </p:txBody>
      </p:sp>
      <p:sp>
        <p:nvSpPr>
          <p:cNvPr id="3" name="Content Placeholder 2">
            <a:extLst>
              <a:ext uri="{FF2B5EF4-FFF2-40B4-BE49-F238E27FC236}">
                <a16:creationId xmlns:a16="http://schemas.microsoft.com/office/drawing/2014/main" id="{BF4EC61A-FE74-FE87-889A-7862D989CD26}"/>
              </a:ext>
            </a:extLst>
          </p:cNvPr>
          <p:cNvSpPr>
            <a:spLocks noGrp="1"/>
          </p:cNvSpPr>
          <p:nvPr>
            <p:ph idx="1"/>
          </p:nvPr>
        </p:nvSpPr>
        <p:spPr>
          <a:xfrm>
            <a:off x="838200" y="1112755"/>
            <a:ext cx="10515600" cy="538012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Study Design and Settings</a:t>
            </a:r>
          </a:p>
          <a:p>
            <a:pPr algn="just">
              <a:lnSpc>
                <a:spcPct val="110000"/>
              </a:lnSpc>
            </a:pPr>
            <a:r>
              <a:rPr lang="en-US" sz="3200" dirty="0">
                <a:latin typeface="Times New Roman" panose="02020603050405020304" pitchFamily="18" charset="0"/>
                <a:cs typeface="Times New Roman" panose="02020603050405020304" pitchFamily="18" charset="0"/>
              </a:rPr>
              <a:t>Population-based, cross-sectional study</a:t>
            </a:r>
          </a:p>
          <a:p>
            <a:pPr algn="just">
              <a:lnSpc>
                <a:spcPct val="110000"/>
              </a:lnSpc>
            </a:pPr>
            <a:r>
              <a:rPr lang="en-US" sz="3200" dirty="0">
                <a:latin typeface="Times New Roman" panose="02020603050405020304" pitchFamily="18" charset="0"/>
                <a:cs typeface="Times New Roman" panose="02020603050405020304" pitchFamily="18" charset="0"/>
              </a:rPr>
              <a:t>DHS data (2012–2022) from </a:t>
            </a:r>
            <a:r>
              <a:rPr lang="en-US" sz="3200" b="1" dirty="0">
                <a:latin typeface="Times New Roman" panose="02020603050405020304" pitchFamily="18" charset="0"/>
                <a:cs typeface="Times New Roman" panose="02020603050405020304" pitchFamily="18" charset="0"/>
              </a:rPr>
              <a:t>7 East African countries </a:t>
            </a:r>
            <a:r>
              <a:rPr lang="en-US" sz="3200" dirty="0">
                <a:latin typeface="Times New Roman" panose="02020603050405020304" pitchFamily="18" charset="0"/>
                <a:cs typeface="Times New Roman" panose="02020603050405020304" pitchFamily="18" charset="0"/>
              </a:rPr>
              <a:t>(Ethiopia, Kenya, Uganda, Tanzania, Rwanda, Comoros, Madagascar).</a:t>
            </a:r>
          </a:p>
          <a:p>
            <a:pPr marL="0" indent="0" algn="just">
              <a:lnSpc>
                <a:spcPct val="110000"/>
              </a:lnSpc>
              <a:buNone/>
            </a:pPr>
            <a:r>
              <a:rPr lang="en-US" sz="3200" dirty="0">
                <a:latin typeface="Times New Roman" panose="02020603050405020304" pitchFamily="18" charset="0"/>
                <a:cs typeface="Times New Roman" panose="02020603050405020304" pitchFamily="18" charset="0"/>
              </a:rPr>
              <a:t>Region characterized by:</a:t>
            </a:r>
          </a:p>
          <a:p>
            <a:pPr lvl="1" algn="just">
              <a:lnSpc>
                <a:spcPct val="110000"/>
              </a:lnSpc>
            </a:pPr>
            <a:r>
              <a:rPr lang="en-US" sz="3200" dirty="0">
                <a:latin typeface="Times New Roman" panose="02020603050405020304" pitchFamily="18" charset="0"/>
                <a:cs typeface="Times New Roman" panose="02020603050405020304" pitchFamily="18" charset="0"/>
              </a:rPr>
              <a:t>Diverse geography &amp; socio-economic conditions</a:t>
            </a:r>
          </a:p>
          <a:p>
            <a:pPr lvl="1" algn="just">
              <a:lnSpc>
                <a:spcPct val="110000"/>
              </a:lnSpc>
            </a:pPr>
            <a:r>
              <a:rPr lang="en-US" sz="3200" dirty="0">
                <a:latin typeface="Times New Roman" panose="02020603050405020304" pitchFamily="18" charset="0"/>
                <a:cs typeface="Times New Roman" panose="02020603050405020304" pitchFamily="18" charset="0"/>
              </a:rPr>
              <a:t>Share common challenges: political instability, infectious diseases, poverty, food insecurity. </a:t>
            </a:r>
          </a:p>
        </p:txBody>
      </p:sp>
    </p:spTree>
    <p:extLst>
      <p:ext uri="{BB962C8B-B14F-4D97-AF65-F5344CB8AC3E}">
        <p14:creationId xmlns:p14="http://schemas.microsoft.com/office/powerpoint/2010/main" val="213148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5E17-91CB-85DC-CD1F-D65EB8668F18}"/>
              </a:ext>
            </a:extLst>
          </p:cNvPr>
          <p:cNvSpPr>
            <a:spLocks noGrp="1"/>
          </p:cNvSpPr>
          <p:nvPr>
            <p:ph type="title"/>
          </p:nvPr>
        </p:nvSpPr>
        <p:spPr>
          <a:xfrm>
            <a:off x="838200" y="365125"/>
            <a:ext cx="10515600" cy="525829"/>
          </a:xfrm>
        </p:spPr>
        <p:txBody>
          <a:bodyPr>
            <a:noAutofit/>
          </a:bodyPr>
          <a:lstStyle/>
          <a:p>
            <a:r>
              <a:rPr lang="en-US" sz="3200" b="1" dirty="0"/>
              <a:t>Data source</a:t>
            </a:r>
          </a:p>
        </p:txBody>
      </p:sp>
      <p:sp>
        <p:nvSpPr>
          <p:cNvPr id="3" name="Content Placeholder 2">
            <a:extLst>
              <a:ext uri="{FF2B5EF4-FFF2-40B4-BE49-F238E27FC236}">
                <a16:creationId xmlns:a16="http://schemas.microsoft.com/office/drawing/2014/main" id="{4694ED3C-650E-124A-2A3E-4BE07B8584DA}"/>
              </a:ext>
            </a:extLst>
          </p:cNvPr>
          <p:cNvSpPr>
            <a:spLocks noGrp="1"/>
          </p:cNvSpPr>
          <p:nvPr>
            <p:ph idx="1"/>
          </p:nvPr>
        </p:nvSpPr>
        <p:spPr>
          <a:xfrm>
            <a:off x="838200" y="890954"/>
            <a:ext cx="10515600" cy="5601921"/>
          </a:xfrm>
        </p:spPr>
        <p:txBody>
          <a:bodyPr>
            <a:normAutofit fontScale="25000" lnSpcReduction="20000"/>
          </a:bodyPr>
          <a:lstStyle/>
          <a:p>
            <a:pPr>
              <a:lnSpc>
                <a:spcPct val="120000"/>
              </a:lnSpc>
            </a:pPr>
            <a:r>
              <a:rPr lang="en-US" sz="11200" dirty="0"/>
              <a:t>Data obtained from the </a:t>
            </a:r>
            <a:r>
              <a:rPr lang="en-US" sz="11200" b="1" dirty="0"/>
              <a:t>MEASURE DHS database</a:t>
            </a:r>
          </a:p>
          <a:p>
            <a:pPr marL="0" indent="0">
              <a:lnSpc>
                <a:spcPct val="120000"/>
              </a:lnSpc>
              <a:buNone/>
            </a:pPr>
            <a:r>
              <a:rPr lang="en-US" sz="11200" dirty="0"/>
              <a:t>             (</a:t>
            </a:r>
            <a:r>
              <a:rPr lang="en-US" sz="11200" dirty="0">
                <a:hlinkClick r:id="rId2"/>
              </a:rPr>
              <a:t>https://dhsprogram.com/data/</a:t>
            </a:r>
            <a:r>
              <a:rPr lang="en-US" sz="11200" dirty="0"/>
              <a:t>)</a:t>
            </a:r>
          </a:p>
          <a:p>
            <a:pPr>
              <a:lnSpc>
                <a:spcPct val="120000"/>
              </a:lnSpc>
            </a:pPr>
            <a:r>
              <a:rPr lang="en-US" sz="11200" dirty="0"/>
              <a:t>Access granted following approval from the DHS Program Office</a:t>
            </a:r>
          </a:p>
          <a:p>
            <a:pPr>
              <a:lnSpc>
                <a:spcPct val="120000"/>
              </a:lnSpc>
            </a:pPr>
            <a:r>
              <a:rPr lang="en-US" sz="11200" dirty="0"/>
              <a:t>Analysis used the </a:t>
            </a:r>
            <a:r>
              <a:rPr lang="en-US" sz="11200" b="1" dirty="0"/>
              <a:t>Kids Recode (KR)</a:t>
            </a:r>
            <a:r>
              <a:rPr lang="en-US" sz="11200" dirty="0"/>
              <a:t> dataset</a:t>
            </a:r>
          </a:p>
          <a:p>
            <a:pPr marL="0" indent="0">
              <a:lnSpc>
                <a:spcPct val="120000"/>
              </a:lnSpc>
              <a:buNone/>
            </a:pPr>
            <a:endParaRPr lang="en-US" sz="5600" dirty="0"/>
          </a:p>
          <a:p>
            <a:pPr marL="0" indent="0">
              <a:lnSpc>
                <a:spcPct val="120000"/>
              </a:lnSpc>
              <a:buNone/>
            </a:pPr>
            <a:r>
              <a:rPr lang="en-US" sz="11200" b="1" dirty="0"/>
              <a:t>Sample</a:t>
            </a:r>
          </a:p>
          <a:p>
            <a:pPr>
              <a:lnSpc>
                <a:spcPct val="120000"/>
              </a:lnSpc>
            </a:pPr>
            <a:r>
              <a:rPr lang="en-US" sz="11200" dirty="0"/>
              <a:t>Total of </a:t>
            </a:r>
            <a:r>
              <a:rPr lang="en-US" sz="11200" b="1" dirty="0"/>
              <a:t>42,413 children </a:t>
            </a:r>
            <a:r>
              <a:rPr lang="en-US" sz="11200" dirty="0"/>
              <a:t>included</a:t>
            </a:r>
          </a:p>
          <a:p>
            <a:pPr>
              <a:lnSpc>
                <a:spcPct val="120000"/>
              </a:lnSpc>
            </a:pPr>
            <a:r>
              <a:rPr lang="en-US" sz="11200" dirty="0"/>
              <a:t>Age range: </a:t>
            </a:r>
            <a:r>
              <a:rPr lang="en-US" sz="11200" b="1" dirty="0"/>
              <a:t>6–59 months</a:t>
            </a:r>
          </a:p>
          <a:p>
            <a:pPr>
              <a:lnSpc>
                <a:spcPct val="120000"/>
              </a:lnSpc>
            </a:pPr>
            <a:r>
              <a:rPr lang="en-US" sz="11200" dirty="0"/>
              <a:t>Pooled from seven East African DHS surveys</a:t>
            </a:r>
          </a:p>
          <a:p>
            <a:endParaRPr lang="en-US" b="1" dirty="0"/>
          </a:p>
        </p:txBody>
      </p:sp>
    </p:spTree>
    <p:extLst>
      <p:ext uri="{BB962C8B-B14F-4D97-AF65-F5344CB8AC3E}">
        <p14:creationId xmlns:p14="http://schemas.microsoft.com/office/powerpoint/2010/main" val="315553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3221</TotalTime>
  <Words>2067</Words>
  <Application>Microsoft Office PowerPoint</Application>
  <PresentationFormat>Widescreen</PresentationFormat>
  <Paragraphs>226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Cambria Math</vt:lpstr>
      <vt:lpstr>Times New Roman</vt:lpstr>
      <vt:lpstr>Office Theme</vt:lpstr>
      <vt:lpstr>Severity of Wasting Among Children Aged 6–59 Months in East Africa: A Multilevel Proportional Odds Analysis of DHS Data from 2012-2022</vt:lpstr>
      <vt:lpstr>Outlines </vt:lpstr>
      <vt:lpstr>Background </vt:lpstr>
      <vt:lpstr>Global Burden</vt:lpstr>
      <vt:lpstr>Why Wasting Matters? </vt:lpstr>
      <vt:lpstr>Why this finding is important ? </vt:lpstr>
      <vt:lpstr>Objectives </vt:lpstr>
      <vt:lpstr>Methods</vt:lpstr>
      <vt:lpstr>Data source</vt:lpstr>
      <vt:lpstr>Sampling Procedures</vt:lpstr>
      <vt:lpstr>Study Variables</vt:lpstr>
      <vt:lpstr>Independent Variables</vt:lpstr>
      <vt:lpstr>PowerPoint Presentation</vt:lpstr>
      <vt:lpstr>Independent Variables (Community Level)</vt:lpstr>
      <vt:lpstr>Statistical Analysis</vt:lpstr>
      <vt:lpstr>Model Specification</vt:lpstr>
      <vt:lpstr>Key Findings / Results</vt:lpstr>
      <vt:lpstr>Background characteristics </vt:lpstr>
      <vt:lpstr>PowerPoint Presentation</vt:lpstr>
      <vt:lpstr>Model Summary</vt:lpstr>
      <vt:lpstr>Significant predictors </vt:lpstr>
      <vt:lpstr>PowerPoint Presentation</vt:lpstr>
      <vt:lpstr>Discussion </vt:lpstr>
      <vt:lpstr>PowerPoint Presentation</vt:lpstr>
      <vt:lpstr>PowerPoint Presentation</vt:lpstr>
      <vt:lpstr>PowerPoint Presentation</vt:lpstr>
      <vt:lpstr>Conclusion </vt:lpstr>
      <vt:lpstr>Recommendation </vt:lpstr>
      <vt:lpstr>Acknowledgment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Masrie Getnet Abate</dc:creator>
  <cp:lastModifiedBy>Masrie Getnet Abate</cp:lastModifiedBy>
  <cp:revision>1</cp:revision>
  <dcterms:created xsi:type="dcterms:W3CDTF">2025-11-29T10:28:49Z</dcterms:created>
  <dcterms:modified xsi:type="dcterms:W3CDTF">2025-12-05T07:18:48Z</dcterms:modified>
</cp:coreProperties>
</file>